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446" r:id="rId5"/>
    <p:sldId id="452" r:id="rId6"/>
    <p:sldId id="456" r:id="rId7"/>
    <p:sldId id="453" r:id="rId8"/>
    <p:sldId id="460" r:id="rId9"/>
    <p:sldId id="461" r:id="rId10"/>
    <p:sldId id="46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Year 7-11 school guide" id="{DE67AAF2-94F2-1146-BA88-8AE66B594711}">
          <p14:sldIdLst>
            <p14:sldId id="446"/>
            <p14:sldId id="452"/>
            <p14:sldId id="456"/>
            <p14:sldId id="453"/>
            <p14:sldId id="460"/>
            <p14:sldId id="461"/>
            <p14:sldId id="462"/>
          </p14:sldIdLst>
        </p14:section>
      </p14:sectionLst>
    </p:ext>
    <p:ext uri="{EFAFB233-063F-42B5-8137-9DF3F51BA10A}">
      <p15:sldGuideLst xmlns:p15="http://schemas.microsoft.com/office/powerpoint/2012/main">
        <p15:guide id="1" orient="horz" pos="1117" userDrawn="1">
          <p15:clr>
            <a:srgbClr val="A4A3A4"/>
          </p15:clr>
        </p15:guide>
        <p15:guide id="2" orient="horz" pos="618" userDrawn="1">
          <p15:clr>
            <a:srgbClr val="A4A3A4"/>
          </p15:clr>
        </p15:guide>
        <p15:guide id="3" orient="horz" pos="3952" userDrawn="1">
          <p15:clr>
            <a:srgbClr val="A4A3A4"/>
          </p15:clr>
        </p15:guide>
        <p15:guide id="4" pos="5609" userDrawn="1">
          <p15:clr>
            <a:srgbClr val="A4A3A4"/>
          </p15:clr>
        </p15:guide>
        <p15:guide id="5" pos="483" userDrawn="1">
          <p15:clr>
            <a:srgbClr val="A4A3A4"/>
          </p15:clr>
        </p15:guide>
        <p15:guide id="6" pos="7174" userDrawn="1">
          <p15:clr>
            <a:srgbClr val="A4A3A4"/>
          </p15:clr>
        </p15:guide>
        <p15:guide id="7" orient="horz" pos="1638" userDrawn="1">
          <p15:clr>
            <a:srgbClr val="A4A3A4"/>
          </p15:clr>
        </p15:guide>
        <p15:guide id="8" pos="892" userDrawn="1">
          <p15:clr>
            <a:srgbClr val="A4A3A4"/>
          </p15:clr>
        </p15:guide>
        <p15:guide id="9" orient="horz" pos="184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nica Li" initials="ML" lastIdx="127" clrIdx="0">
    <p:extLst>
      <p:ext uri="{19B8F6BF-5375-455C-9EA6-DF929625EA0E}">
        <p15:presenceInfo xmlns:p15="http://schemas.microsoft.com/office/powerpoint/2012/main" userId="S::Monica.Li@SPORTENGLAND.ORG::f943bf91-d326-467d-a4f4-bfe2ca7ce4bb" providerId="AD"/>
      </p:ext>
    </p:extLst>
  </p:cmAuthor>
  <p:cmAuthor id="2" name="Ben Barber" initials="BB" lastIdx="9" clrIdx="1">
    <p:extLst>
      <p:ext uri="{19B8F6BF-5375-455C-9EA6-DF929625EA0E}">
        <p15:presenceInfo xmlns:p15="http://schemas.microsoft.com/office/powerpoint/2012/main" userId="S::ben.barber@sportengland.org::673f5239-8a7a-4394-9e60-2c344a47b2c8" providerId="AD"/>
      </p:ext>
    </p:extLst>
  </p:cmAuthor>
  <p:cmAuthor id="3" name="Andrew Spiers" initials="AS" lastIdx="7" clrIdx="2">
    <p:extLst>
      <p:ext uri="{19B8F6BF-5375-455C-9EA6-DF929625EA0E}">
        <p15:presenceInfo xmlns:p15="http://schemas.microsoft.com/office/powerpoint/2012/main" userId="S::andrew.spiers@SPORTENGLAND.ORG::8ef00b1d-cc91-40ad-abfc-a119760ce9b6" providerId="AD"/>
      </p:ext>
    </p:extLst>
  </p:cmAuthor>
  <p:cmAuthor id="4" name="Mike Young" initials="MY" lastIdx="2" clrIdx="3">
    <p:extLst>
      <p:ext uri="{19B8F6BF-5375-455C-9EA6-DF929625EA0E}">
        <p15:presenceInfo xmlns:p15="http://schemas.microsoft.com/office/powerpoint/2012/main" userId="S::mike.young@sportengland.org::ce6c6fc9-b2d7-4ca3-9343-21a36b3baae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ED781D-1F8F-416C-97BB-6706B09BC5E9}" v="11" dt="2022-09-05T09:48:26.6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28"/>
    <p:restoredTop sz="94651"/>
  </p:normalViewPr>
  <p:slideViewPr>
    <p:cSldViewPr snapToGrid="0">
      <p:cViewPr varScale="1">
        <p:scale>
          <a:sx n="108" d="100"/>
          <a:sy n="108" d="100"/>
        </p:scale>
        <p:origin x="762" y="78"/>
      </p:cViewPr>
      <p:guideLst>
        <p:guide orient="horz" pos="1117"/>
        <p:guide orient="horz" pos="618"/>
        <p:guide orient="horz" pos="3952"/>
        <p:guide pos="5609"/>
        <p:guide pos="483"/>
        <p:guide pos="7174"/>
        <p:guide orient="horz" pos="1638"/>
        <p:guide pos="892"/>
        <p:guide orient="horz" pos="184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n Barber" userId="673f5239-8a7a-4394-9e60-2c344a47b2c8" providerId="ADAL" clId="{3F2FA852-5C11-40CC-B0E6-324A485BFE4D}"/>
    <pc:docChg chg="modSld">
      <pc:chgData name="Ben Barber" userId="673f5239-8a7a-4394-9e60-2c344a47b2c8" providerId="ADAL" clId="{3F2FA852-5C11-40CC-B0E6-324A485BFE4D}" dt="2021-06-30T14:29:04.590" v="7"/>
      <pc:docMkLst>
        <pc:docMk/>
      </pc:docMkLst>
      <pc:sldChg chg="modSp">
        <pc:chgData name="Ben Barber" userId="673f5239-8a7a-4394-9e60-2c344a47b2c8" providerId="ADAL" clId="{3F2FA852-5C11-40CC-B0E6-324A485BFE4D}" dt="2021-06-30T14:28:15.548" v="0"/>
        <pc:sldMkLst>
          <pc:docMk/>
          <pc:sldMk cId="1770015874" sldId="446"/>
        </pc:sldMkLst>
        <pc:picChg chg="mod">
          <ac:chgData name="Ben Barber" userId="673f5239-8a7a-4394-9e60-2c344a47b2c8" providerId="ADAL" clId="{3F2FA852-5C11-40CC-B0E6-324A485BFE4D}" dt="2021-06-30T14:28:15.548" v="0"/>
          <ac:picMkLst>
            <pc:docMk/>
            <pc:sldMk cId="1770015874" sldId="446"/>
            <ac:picMk id="49" creationId="{62015B00-FFB2-AF44-9E8E-638BCA4E9FCD}"/>
          </ac:picMkLst>
        </pc:picChg>
      </pc:sldChg>
      <pc:sldChg chg="modSp">
        <pc:chgData name="Ben Barber" userId="673f5239-8a7a-4394-9e60-2c344a47b2c8" providerId="ADAL" clId="{3F2FA852-5C11-40CC-B0E6-324A485BFE4D}" dt="2021-06-30T14:28:22.039" v="1"/>
        <pc:sldMkLst>
          <pc:docMk/>
          <pc:sldMk cId="921808022" sldId="452"/>
        </pc:sldMkLst>
        <pc:picChg chg="mod">
          <ac:chgData name="Ben Barber" userId="673f5239-8a7a-4394-9e60-2c344a47b2c8" providerId="ADAL" clId="{3F2FA852-5C11-40CC-B0E6-324A485BFE4D}" dt="2021-06-30T14:28:22.039" v="1"/>
          <ac:picMkLst>
            <pc:docMk/>
            <pc:sldMk cId="921808022" sldId="452"/>
            <ac:picMk id="30" creationId="{A80EFBD5-14FA-3242-AA67-54D6EE5A23BB}"/>
          </ac:picMkLst>
        </pc:picChg>
      </pc:sldChg>
      <pc:sldChg chg="modSp">
        <pc:chgData name="Ben Barber" userId="673f5239-8a7a-4394-9e60-2c344a47b2c8" providerId="ADAL" clId="{3F2FA852-5C11-40CC-B0E6-324A485BFE4D}" dt="2021-06-30T14:28:51.007" v="5"/>
        <pc:sldMkLst>
          <pc:docMk/>
          <pc:sldMk cId="1029964712" sldId="453"/>
        </pc:sldMkLst>
        <pc:picChg chg="mod">
          <ac:chgData name="Ben Barber" userId="673f5239-8a7a-4394-9e60-2c344a47b2c8" providerId="ADAL" clId="{3F2FA852-5C11-40CC-B0E6-324A485BFE4D}" dt="2021-06-30T14:28:51.007" v="5"/>
          <ac:picMkLst>
            <pc:docMk/>
            <pc:sldMk cId="1029964712" sldId="453"/>
            <ac:picMk id="29" creationId="{2EAABDF3-48D7-C742-B751-F62C2D5CB0FB}"/>
          </ac:picMkLst>
        </pc:picChg>
      </pc:sldChg>
      <pc:sldChg chg="modSp">
        <pc:chgData name="Ben Barber" userId="673f5239-8a7a-4394-9e60-2c344a47b2c8" providerId="ADAL" clId="{3F2FA852-5C11-40CC-B0E6-324A485BFE4D}" dt="2021-06-30T14:28:57.447" v="6"/>
        <pc:sldMkLst>
          <pc:docMk/>
          <pc:sldMk cId="292903818" sldId="454"/>
        </pc:sldMkLst>
        <pc:picChg chg="mod">
          <ac:chgData name="Ben Barber" userId="673f5239-8a7a-4394-9e60-2c344a47b2c8" providerId="ADAL" clId="{3F2FA852-5C11-40CC-B0E6-324A485BFE4D}" dt="2021-06-30T14:28:57.447" v="6"/>
          <ac:picMkLst>
            <pc:docMk/>
            <pc:sldMk cId="292903818" sldId="454"/>
            <ac:picMk id="44" creationId="{A0CB8554-D0F1-F440-AA25-9C3C220FE910}"/>
          </ac:picMkLst>
        </pc:picChg>
      </pc:sldChg>
      <pc:sldChg chg="modSp">
        <pc:chgData name="Ben Barber" userId="673f5239-8a7a-4394-9e60-2c344a47b2c8" providerId="ADAL" clId="{3F2FA852-5C11-40CC-B0E6-324A485BFE4D}" dt="2021-06-30T14:29:04.590" v="7"/>
        <pc:sldMkLst>
          <pc:docMk/>
          <pc:sldMk cId="326024910" sldId="455"/>
        </pc:sldMkLst>
        <pc:picChg chg="mod">
          <ac:chgData name="Ben Barber" userId="673f5239-8a7a-4394-9e60-2c344a47b2c8" providerId="ADAL" clId="{3F2FA852-5C11-40CC-B0E6-324A485BFE4D}" dt="2021-06-30T14:29:04.590" v="7"/>
          <ac:picMkLst>
            <pc:docMk/>
            <pc:sldMk cId="326024910" sldId="455"/>
            <ac:picMk id="17" creationId="{2FDE4B8C-888D-C64F-9902-171B513E79C4}"/>
          </ac:picMkLst>
        </pc:picChg>
      </pc:sldChg>
      <pc:sldChg chg="modSp">
        <pc:chgData name="Ben Barber" userId="673f5239-8a7a-4394-9e60-2c344a47b2c8" providerId="ADAL" clId="{3F2FA852-5C11-40CC-B0E6-324A485BFE4D}" dt="2021-06-30T14:28:26.987" v="2"/>
        <pc:sldMkLst>
          <pc:docMk/>
          <pc:sldMk cId="2777644852" sldId="456"/>
        </pc:sldMkLst>
        <pc:picChg chg="mod">
          <ac:chgData name="Ben Barber" userId="673f5239-8a7a-4394-9e60-2c344a47b2c8" providerId="ADAL" clId="{3F2FA852-5C11-40CC-B0E6-324A485BFE4D}" dt="2021-06-30T14:28:26.987" v="2"/>
          <ac:picMkLst>
            <pc:docMk/>
            <pc:sldMk cId="2777644852" sldId="456"/>
            <ac:picMk id="30" creationId="{840E2778-E9EA-E744-B7CA-A7655A94A285}"/>
          </ac:picMkLst>
        </pc:picChg>
      </pc:sldChg>
    </pc:docChg>
  </pc:docChgLst>
  <pc:docChgLst>
    <pc:chgData name="Ben Barber" userId="S::ben.barber@sportengland.org::673f5239-8a7a-4394-9e60-2c344a47b2c8" providerId="AD" clId="Web-{D8C51C3E-BCBE-37F2-D718-6FB65EC10041}"/>
    <pc:docChg chg="addSld">
      <pc:chgData name="Ben Barber" userId="S::ben.barber@sportengland.org::673f5239-8a7a-4394-9e60-2c344a47b2c8" providerId="AD" clId="Web-{D8C51C3E-BCBE-37F2-D718-6FB65EC10041}" dt="2021-06-17T10:03:13.041" v="6"/>
      <pc:docMkLst>
        <pc:docMk/>
      </pc:docMkLst>
      <pc:sldChg chg="add replId">
        <pc:chgData name="Ben Barber" userId="S::ben.barber@sportengland.org::673f5239-8a7a-4394-9e60-2c344a47b2c8" providerId="AD" clId="Web-{D8C51C3E-BCBE-37F2-D718-6FB65EC10041}" dt="2021-06-17T10:03:12.588" v="0"/>
        <pc:sldMkLst>
          <pc:docMk/>
          <pc:sldMk cId="242466725" sldId="263"/>
        </pc:sldMkLst>
      </pc:sldChg>
      <pc:sldChg chg="add replId">
        <pc:chgData name="Ben Barber" userId="S::ben.barber@sportengland.org::673f5239-8a7a-4394-9e60-2c344a47b2c8" providerId="AD" clId="Web-{D8C51C3E-BCBE-37F2-D718-6FB65EC10041}" dt="2021-06-17T10:03:12.651" v="1"/>
        <pc:sldMkLst>
          <pc:docMk/>
          <pc:sldMk cId="1410237480" sldId="264"/>
        </pc:sldMkLst>
      </pc:sldChg>
      <pc:sldChg chg="add replId">
        <pc:chgData name="Ben Barber" userId="S::ben.barber@sportengland.org::673f5239-8a7a-4394-9e60-2c344a47b2c8" providerId="AD" clId="Web-{D8C51C3E-BCBE-37F2-D718-6FB65EC10041}" dt="2021-06-17T10:03:12.682" v="2"/>
        <pc:sldMkLst>
          <pc:docMk/>
          <pc:sldMk cId="3180410420" sldId="265"/>
        </pc:sldMkLst>
      </pc:sldChg>
      <pc:sldChg chg="add replId">
        <pc:chgData name="Ben Barber" userId="S::ben.barber@sportengland.org::673f5239-8a7a-4394-9e60-2c344a47b2c8" providerId="AD" clId="Web-{D8C51C3E-BCBE-37F2-D718-6FB65EC10041}" dt="2021-06-17T10:03:12.823" v="3"/>
        <pc:sldMkLst>
          <pc:docMk/>
          <pc:sldMk cId="2974263899" sldId="266"/>
        </pc:sldMkLst>
      </pc:sldChg>
      <pc:sldChg chg="add replId">
        <pc:chgData name="Ben Barber" userId="S::ben.barber@sportengland.org::673f5239-8a7a-4394-9e60-2c344a47b2c8" providerId="AD" clId="Web-{D8C51C3E-BCBE-37F2-D718-6FB65EC10041}" dt="2021-06-17T10:03:12.916" v="4"/>
        <pc:sldMkLst>
          <pc:docMk/>
          <pc:sldMk cId="1269930770" sldId="267"/>
        </pc:sldMkLst>
      </pc:sldChg>
      <pc:sldChg chg="add replId">
        <pc:chgData name="Ben Barber" userId="S::ben.barber@sportengland.org::673f5239-8a7a-4394-9e60-2c344a47b2c8" providerId="AD" clId="Web-{D8C51C3E-BCBE-37F2-D718-6FB65EC10041}" dt="2021-06-17T10:03:12.994" v="5"/>
        <pc:sldMkLst>
          <pc:docMk/>
          <pc:sldMk cId="475575718" sldId="268"/>
        </pc:sldMkLst>
      </pc:sldChg>
      <pc:sldChg chg="add replId">
        <pc:chgData name="Ben Barber" userId="S::ben.barber@sportengland.org::673f5239-8a7a-4394-9e60-2c344a47b2c8" providerId="AD" clId="Web-{D8C51C3E-BCBE-37F2-D718-6FB65EC10041}" dt="2021-06-17T10:03:13.041" v="6"/>
        <pc:sldMkLst>
          <pc:docMk/>
          <pc:sldMk cId="2336955943" sldId="269"/>
        </pc:sldMkLst>
      </pc:sldChg>
    </pc:docChg>
  </pc:docChgLst>
  <pc:docChgLst>
    <pc:chgData name="Monica Li" userId="f943bf91-d326-467d-a4f4-bfe2ca7ce4bb" providerId="ADAL" clId="{0E93EA44-F3E0-42D6-8C6A-A26777B11C6F}"/>
    <pc:docChg chg="modSld">
      <pc:chgData name="Monica Li" userId="f943bf91-d326-467d-a4f4-bfe2ca7ce4bb" providerId="ADAL" clId="{0E93EA44-F3E0-42D6-8C6A-A26777B11C6F}" dt="2022-08-08T16:24:01.230" v="165" actId="20577"/>
      <pc:docMkLst>
        <pc:docMk/>
      </pc:docMkLst>
      <pc:sldChg chg="modSp mod">
        <pc:chgData name="Monica Li" userId="f943bf91-d326-467d-a4f4-bfe2ca7ce4bb" providerId="ADAL" clId="{0E93EA44-F3E0-42D6-8C6A-A26777B11C6F}" dt="2022-08-08T16:21:11.460" v="116" actId="108"/>
        <pc:sldMkLst>
          <pc:docMk/>
          <pc:sldMk cId="921808022" sldId="452"/>
        </pc:sldMkLst>
        <pc:spChg chg="mod">
          <ac:chgData name="Monica Li" userId="f943bf91-d326-467d-a4f4-bfe2ca7ce4bb" providerId="ADAL" clId="{0E93EA44-F3E0-42D6-8C6A-A26777B11C6F}" dt="2022-08-08T16:21:11.460" v="116" actId="108"/>
          <ac:spMkLst>
            <pc:docMk/>
            <pc:sldMk cId="921808022" sldId="452"/>
            <ac:spMk id="19" creationId="{37C84D86-6078-604B-835E-505B555F5DEF}"/>
          </ac:spMkLst>
        </pc:spChg>
      </pc:sldChg>
      <pc:sldChg chg="modSp mod">
        <pc:chgData name="Monica Li" userId="f943bf91-d326-467d-a4f4-bfe2ca7ce4bb" providerId="ADAL" clId="{0E93EA44-F3E0-42D6-8C6A-A26777B11C6F}" dt="2022-08-08T16:23:54.899" v="163" actId="20577"/>
        <pc:sldMkLst>
          <pc:docMk/>
          <pc:sldMk cId="1029964712" sldId="453"/>
        </pc:sldMkLst>
        <pc:spChg chg="mod">
          <ac:chgData name="Monica Li" userId="f943bf91-d326-467d-a4f4-bfe2ca7ce4bb" providerId="ADAL" clId="{0E93EA44-F3E0-42D6-8C6A-A26777B11C6F}" dt="2022-08-08T16:23:54.899" v="163" actId="20577"/>
          <ac:spMkLst>
            <pc:docMk/>
            <pc:sldMk cId="1029964712" sldId="453"/>
            <ac:spMk id="19" creationId="{F6AF6C22-7444-4844-B9B2-D149F2400DE2}"/>
          </ac:spMkLst>
        </pc:spChg>
        <pc:spChg chg="mod">
          <ac:chgData name="Monica Li" userId="f943bf91-d326-467d-a4f4-bfe2ca7ce4bb" providerId="ADAL" clId="{0E93EA44-F3E0-42D6-8C6A-A26777B11C6F}" dt="2022-08-08T16:20:45.767" v="112" actId="20577"/>
          <ac:spMkLst>
            <pc:docMk/>
            <pc:sldMk cId="1029964712" sldId="453"/>
            <ac:spMk id="21" creationId="{D9EDE056-2EE2-AE42-9D16-B6750F053FB5}"/>
          </ac:spMkLst>
        </pc:spChg>
      </pc:sldChg>
      <pc:sldChg chg="modSp mod">
        <pc:chgData name="Monica Li" userId="f943bf91-d326-467d-a4f4-bfe2ca7ce4bb" providerId="ADAL" clId="{0E93EA44-F3E0-42D6-8C6A-A26777B11C6F}" dt="2022-08-08T16:24:01.230" v="165" actId="20577"/>
        <pc:sldMkLst>
          <pc:docMk/>
          <pc:sldMk cId="2777644852" sldId="456"/>
        </pc:sldMkLst>
        <pc:spChg chg="mod">
          <ac:chgData name="Monica Li" userId="f943bf91-d326-467d-a4f4-bfe2ca7ce4bb" providerId="ADAL" clId="{0E93EA44-F3E0-42D6-8C6A-A26777B11C6F}" dt="2022-08-08T16:24:01.230" v="165" actId="20577"/>
          <ac:spMkLst>
            <pc:docMk/>
            <pc:sldMk cId="2777644852" sldId="456"/>
            <ac:spMk id="19" creationId="{882D0835-B5CE-764B-8E54-2BC254634C30}"/>
          </ac:spMkLst>
        </pc:spChg>
      </pc:sldChg>
      <pc:sldChg chg="modSp mod">
        <pc:chgData name="Monica Li" userId="f943bf91-d326-467d-a4f4-bfe2ca7ce4bb" providerId="ADAL" clId="{0E93EA44-F3E0-42D6-8C6A-A26777B11C6F}" dt="2022-08-08T16:20:32.107" v="109" actId="6549"/>
        <pc:sldMkLst>
          <pc:docMk/>
          <pc:sldMk cId="1767385914" sldId="460"/>
        </pc:sldMkLst>
        <pc:spChg chg="mod">
          <ac:chgData name="Monica Li" userId="f943bf91-d326-467d-a4f4-bfe2ca7ce4bb" providerId="ADAL" clId="{0E93EA44-F3E0-42D6-8C6A-A26777B11C6F}" dt="2022-08-08T16:20:32.107" v="109" actId="6549"/>
          <ac:spMkLst>
            <pc:docMk/>
            <pc:sldMk cId="1767385914" sldId="460"/>
            <ac:spMk id="26" creationId="{21EA95B5-6257-084B-89B0-E6F51AE23224}"/>
          </ac:spMkLst>
        </pc:spChg>
      </pc:sldChg>
      <pc:sldChg chg="modSp mod">
        <pc:chgData name="Monica Li" userId="f943bf91-d326-467d-a4f4-bfe2ca7ce4bb" providerId="ADAL" clId="{0E93EA44-F3E0-42D6-8C6A-A26777B11C6F}" dt="2022-08-08T16:21:47.034" v="121" actId="6549"/>
        <pc:sldMkLst>
          <pc:docMk/>
          <pc:sldMk cId="2819184666" sldId="462"/>
        </pc:sldMkLst>
        <pc:spChg chg="mod">
          <ac:chgData name="Monica Li" userId="f943bf91-d326-467d-a4f4-bfe2ca7ce4bb" providerId="ADAL" clId="{0E93EA44-F3E0-42D6-8C6A-A26777B11C6F}" dt="2022-08-08T16:21:47.034" v="121" actId="6549"/>
          <ac:spMkLst>
            <pc:docMk/>
            <pc:sldMk cId="2819184666" sldId="462"/>
            <ac:spMk id="13" creationId="{609252D8-D662-CE46-8AD7-946D2A0F206C}"/>
          </ac:spMkLst>
        </pc:spChg>
      </pc:sldChg>
    </pc:docChg>
  </pc:docChgLst>
  <pc:docChgLst>
    <pc:chgData name="Monica Li" userId="f943bf91-d326-467d-a4f4-bfe2ca7ce4bb" providerId="ADAL" clId="{F79E0D2F-492F-4336-B384-F1782D5CE46E}"/>
    <pc:docChg chg="delSld delSection modSection">
      <pc:chgData name="Monica Li" userId="f943bf91-d326-467d-a4f4-bfe2ca7ce4bb" providerId="ADAL" clId="{F79E0D2F-492F-4336-B384-F1782D5CE46E}" dt="2021-08-20T08:45:09.497" v="3" actId="17846"/>
      <pc:docMkLst>
        <pc:docMk/>
      </pc:docMkLst>
      <pc:sldChg chg="del">
        <pc:chgData name="Monica Li" userId="f943bf91-d326-467d-a4f4-bfe2ca7ce4bb" providerId="ADAL" clId="{F79E0D2F-492F-4336-B384-F1782D5CE46E}" dt="2021-08-20T08:44:48.014" v="0" actId="47"/>
        <pc:sldMkLst>
          <pc:docMk/>
          <pc:sldMk cId="2967844239" sldId="441"/>
        </pc:sldMkLst>
      </pc:sldChg>
      <pc:sldChg chg="del">
        <pc:chgData name="Monica Li" userId="f943bf91-d326-467d-a4f4-bfe2ca7ce4bb" providerId="ADAL" clId="{F79E0D2F-492F-4336-B384-F1782D5CE46E}" dt="2021-08-20T08:44:48.014" v="0" actId="47"/>
        <pc:sldMkLst>
          <pc:docMk/>
          <pc:sldMk cId="2607542395" sldId="442"/>
        </pc:sldMkLst>
      </pc:sldChg>
      <pc:sldChg chg="del">
        <pc:chgData name="Monica Li" userId="f943bf91-d326-467d-a4f4-bfe2ca7ce4bb" providerId="ADAL" clId="{F79E0D2F-492F-4336-B384-F1782D5CE46E}" dt="2021-08-20T08:44:48.014" v="0" actId="47"/>
        <pc:sldMkLst>
          <pc:docMk/>
          <pc:sldMk cId="2308064822" sldId="443"/>
        </pc:sldMkLst>
      </pc:sldChg>
      <pc:sldChg chg="del">
        <pc:chgData name="Monica Li" userId="f943bf91-d326-467d-a4f4-bfe2ca7ce4bb" providerId="ADAL" clId="{F79E0D2F-492F-4336-B384-F1782D5CE46E}" dt="2021-08-20T08:44:48.014" v="0" actId="47"/>
        <pc:sldMkLst>
          <pc:docMk/>
          <pc:sldMk cId="2656092487" sldId="444"/>
        </pc:sldMkLst>
      </pc:sldChg>
      <pc:sldChg chg="del">
        <pc:chgData name="Monica Li" userId="f943bf91-d326-467d-a4f4-bfe2ca7ce4bb" providerId="ADAL" clId="{F79E0D2F-492F-4336-B384-F1782D5CE46E}" dt="2021-08-20T08:44:48.014" v="0" actId="47"/>
        <pc:sldMkLst>
          <pc:docMk/>
          <pc:sldMk cId="549979285" sldId="445"/>
        </pc:sldMkLst>
      </pc:sldChg>
      <pc:sldChg chg="del">
        <pc:chgData name="Monica Li" userId="f943bf91-d326-467d-a4f4-bfe2ca7ce4bb" providerId="ADAL" clId="{F79E0D2F-492F-4336-B384-F1782D5CE46E}" dt="2021-08-20T08:44:48.014" v="0" actId="47"/>
        <pc:sldMkLst>
          <pc:docMk/>
          <pc:sldMk cId="1672228758" sldId="457"/>
        </pc:sldMkLst>
      </pc:sldChg>
      <pc:sldChg chg="del">
        <pc:chgData name="Monica Li" userId="f943bf91-d326-467d-a4f4-bfe2ca7ce4bb" providerId="ADAL" clId="{F79E0D2F-492F-4336-B384-F1782D5CE46E}" dt="2021-08-20T08:44:48.014" v="0" actId="47"/>
        <pc:sldMkLst>
          <pc:docMk/>
          <pc:sldMk cId="3696713762" sldId="458"/>
        </pc:sldMkLst>
      </pc:sldChg>
      <pc:sldChg chg="del">
        <pc:chgData name="Monica Li" userId="f943bf91-d326-467d-a4f4-bfe2ca7ce4bb" providerId="ADAL" clId="{F79E0D2F-492F-4336-B384-F1782D5CE46E}" dt="2021-08-20T08:44:48.014" v="0" actId="47"/>
        <pc:sldMkLst>
          <pc:docMk/>
          <pc:sldMk cId="104531026" sldId="459"/>
        </pc:sldMkLst>
      </pc:sldChg>
    </pc:docChg>
  </pc:docChgLst>
  <pc:docChgLst>
    <pc:chgData name="Monica Li" userId="f943bf91-d326-467d-a4f4-bfe2ca7ce4bb" providerId="ADAL" clId="{F4C1929A-2BCD-40F2-9026-59698DD172F9}"/>
    <pc:docChg chg="custSel modSld">
      <pc:chgData name="Monica Li" userId="f943bf91-d326-467d-a4f4-bfe2ca7ce4bb" providerId="ADAL" clId="{F4C1929A-2BCD-40F2-9026-59698DD172F9}" dt="2021-08-20T09:46:23.909" v="7" actId="3626"/>
      <pc:docMkLst>
        <pc:docMk/>
      </pc:docMkLst>
      <pc:sldChg chg="modSp mod">
        <pc:chgData name="Monica Li" userId="f943bf91-d326-467d-a4f4-bfe2ca7ce4bb" providerId="ADAL" clId="{F4C1929A-2BCD-40F2-9026-59698DD172F9}" dt="2021-08-20T09:46:23.909" v="7" actId="3626"/>
        <pc:sldMkLst>
          <pc:docMk/>
          <pc:sldMk cId="1767385914" sldId="460"/>
        </pc:sldMkLst>
        <pc:spChg chg="mod">
          <ac:chgData name="Monica Li" userId="f943bf91-d326-467d-a4f4-bfe2ca7ce4bb" providerId="ADAL" clId="{F4C1929A-2BCD-40F2-9026-59698DD172F9}" dt="2021-08-20T09:46:23.909" v="7" actId="3626"/>
          <ac:spMkLst>
            <pc:docMk/>
            <pc:sldMk cId="1767385914" sldId="460"/>
            <ac:spMk id="30" creationId="{F5F142DB-4C38-C345-8F10-B6B33177188E}"/>
          </ac:spMkLst>
        </pc:spChg>
        <pc:spChg chg="mod">
          <ac:chgData name="Monica Li" userId="f943bf91-d326-467d-a4f4-bfe2ca7ce4bb" providerId="ADAL" clId="{F4C1929A-2BCD-40F2-9026-59698DD172F9}" dt="2021-08-20T09:46:20.467" v="6" actId="3626"/>
          <ac:spMkLst>
            <pc:docMk/>
            <pc:sldMk cId="1767385914" sldId="460"/>
            <ac:spMk id="31" creationId="{BDEFC47A-5339-C14B-9FF1-D4BE6432742D}"/>
          </ac:spMkLst>
        </pc:spChg>
        <pc:spChg chg="mod">
          <ac:chgData name="Monica Li" userId="f943bf91-d326-467d-a4f4-bfe2ca7ce4bb" providerId="ADAL" clId="{F4C1929A-2BCD-40F2-9026-59698DD172F9}" dt="2021-08-20T09:46:17.440" v="5" actId="3626"/>
          <ac:spMkLst>
            <pc:docMk/>
            <pc:sldMk cId="1767385914" sldId="460"/>
            <ac:spMk id="32" creationId="{15348F3E-7D3D-234F-95D0-53903EB8DF25}"/>
          </ac:spMkLst>
        </pc:spChg>
      </pc:sldChg>
      <pc:sldChg chg="modSp mod">
        <pc:chgData name="Monica Li" userId="f943bf91-d326-467d-a4f4-bfe2ca7ce4bb" providerId="ADAL" clId="{F4C1929A-2BCD-40F2-9026-59698DD172F9}" dt="2021-08-20T09:41:43.575" v="0" actId="5793"/>
        <pc:sldMkLst>
          <pc:docMk/>
          <pc:sldMk cId="4168393245" sldId="461"/>
        </pc:sldMkLst>
        <pc:spChg chg="mod">
          <ac:chgData name="Monica Li" userId="f943bf91-d326-467d-a4f4-bfe2ca7ce4bb" providerId="ADAL" clId="{F4C1929A-2BCD-40F2-9026-59698DD172F9}" dt="2021-08-20T09:41:43.575" v="0" actId="5793"/>
          <ac:spMkLst>
            <pc:docMk/>
            <pc:sldMk cId="4168393245" sldId="461"/>
            <ac:spMk id="13" creationId="{609252D8-D662-CE46-8AD7-946D2A0F206C}"/>
          </ac:spMkLst>
        </pc:spChg>
      </pc:sldChg>
      <pc:sldChg chg="modSp mod">
        <pc:chgData name="Monica Li" userId="f943bf91-d326-467d-a4f4-bfe2ca7ce4bb" providerId="ADAL" clId="{F4C1929A-2BCD-40F2-9026-59698DD172F9}" dt="2021-08-20T09:42:59.160" v="4" actId="20577"/>
        <pc:sldMkLst>
          <pc:docMk/>
          <pc:sldMk cId="2819184666" sldId="462"/>
        </pc:sldMkLst>
        <pc:spChg chg="mod">
          <ac:chgData name="Monica Li" userId="f943bf91-d326-467d-a4f4-bfe2ca7ce4bb" providerId="ADAL" clId="{F4C1929A-2BCD-40F2-9026-59698DD172F9}" dt="2021-08-20T09:42:59.160" v="4" actId="20577"/>
          <ac:spMkLst>
            <pc:docMk/>
            <pc:sldMk cId="2819184666" sldId="462"/>
            <ac:spMk id="13" creationId="{609252D8-D662-CE46-8AD7-946D2A0F206C}"/>
          </ac:spMkLst>
        </pc:spChg>
      </pc:sldChg>
    </pc:docChg>
  </pc:docChgLst>
  <pc:docChgLst>
    <pc:chgData name="Mike Young" userId="S::mike.young@sportengland.org::ce6c6fc9-b2d7-4ca3-9343-21a36b3baae8" providerId="AD" clId="Web-{80408FFD-C027-2502-9042-44459A4698AD}"/>
    <pc:docChg chg="">
      <pc:chgData name="Mike Young" userId="S::mike.young@sportengland.org::ce6c6fc9-b2d7-4ca3-9343-21a36b3baae8" providerId="AD" clId="Web-{80408FFD-C027-2502-9042-44459A4698AD}" dt="2021-07-01T09:27:13.215" v="0"/>
      <pc:docMkLst>
        <pc:docMk/>
      </pc:docMkLst>
      <pc:sldChg chg="addCm">
        <pc:chgData name="Mike Young" userId="S::mike.young@sportengland.org::ce6c6fc9-b2d7-4ca3-9343-21a36b3baae8" providerId="AD" clId="Web-{80408FFD-C027-2502-9042-44459A4698AD}" dt="2021-07-01T09:27:13.215" v="0"/>
        <pc:sldMkLst>
          <pc:docMk/>
          <pc:sldMk cId="292903818" sldId="454"/>
        </pc:sldMkLst>
      </pc:sldChg>
    </pc:docChg>
  </pc:docChgLst>
  <pc:docChgLst>
    <pc:chgData name="Mike Young" userId="S::mike.young@sportengland.org::ce6c6fc9-b2d7-4ca3-9343-21a36b3baae8" providerId="AD" clId="Web-{7E4E8B07-E03D-93BD-E75C-12C2A06364B4}"/>
    <pc:docChg chg="modSld">
      <pc:chgData name="Mike Young" userId="S::mike.young@sportengland.org::ce6c6fc9-b2d7-4ca3-9343-21a36b3baae8" providerId="AD" clId="Web-{7E4E8B07-E03D-93BD-E75C-12C2A06364B4}" dt="2021-06-29T10:30:50.249" v="1"/>
      <pc:docMkLst>
        <pc:docMk/>
      </pc:docMkLst>
      <pc:sldChg chg="modSp addCm">
        <pc:chgData name="Mike Young" userId="S::mike.young@sportengland.org::ce6c6fc9-b2d7-4ca3-9343-21a36b3baae8" providerId="AD" clId="Web-{7E4E8B07-E03D-93BD-E75C-12C2A06364B4}" dt="2021-06-29T10:30:50.249" v="1"/>
        <pc:sldMkLst>
          <pc:docMk/>
          <pc:sldMk cId="292903818" sldId="454"/>
        </pc:sldMkLst>
        <pc:spChg chg="mod">
          <ac:chgData name="Mike Young" userId="S::mike.young@sportengland.org::ce6c6fc9-b2d7-4ca3-9343-21a36b3baae8" providerId="AD" clId="Web-{7E4E8B07-E03D-93BD-E75C-12C2A06364B4}" dt="2021-06-29T10:27:51.478" v="0" actId="20577"/>
          <ac:spMkLst>
            <pc:docMk/>
            <pc:sldMk cId="292903818" sldId="454"/>
            <ac:spMk id="45" creationId="{F38F26E6-A427-6743-BE6F-B9C68FD81198}"/>
          </ac:spMkLst>
        </pc:spChg>
      </pc:sldChg>
    </pc:docChg>
  </pc:docChgLst>
  <pc:docChgLst>
    <pc:chgData name="Ben Barber" userId="673f5239-8a7a-4394-9e60-2c344a47b2c8" providerId="ADAL" clId="{69B07169-19A9-604B-BDB7-D589F93ADAFB}"/>
    <pc:docChg chg="undo custSel addSld delSld modSld sldOrd delMainMaster delSection modSection">
      <pc:chgData name="Ben Barber" userId="673f5239-8a7a-4394-9e60-2c344a47b2c8" providerId="ADAL" clId="{69B07169-19A9-604B-BDB7-D589F93ADAFB}" dt="2021-06-30T14:15:14.272" v="5232" actId="1038"/>
      <pc:docMkLst>
        <pc:docMk/>
      </pc:docMkLst>
      <pc:sldChg chg="del modTransition">
        <pc:chgData name="Ben Barber" userId="673f5239-8a7a-4394-9e60-2c344a47b2c8" providerId="ADAL" clId="{69B07169-19A9-604B-BDB7-D589F93ADAFB}" dt="2021-06-25T13:40:15.353" v="3706" actId="2696"/>
        <pc:sldMkLst>
          <pc:docMk/>
          <pc:sldMk cId="1256538235" sldId="256"/>
        </pc:sldMkLst>
      </pc:sldChg>
      <pc:sldChg chg="del modTransition">
        <pc:chgData name="Ben Barber" userId="673f5239-8a7a-4394-9e60-2c344a47b2c8" providerId="ADAL" clId="{69B07169-19A9-604B-BDB7-D589F93ADAFB}" dt="2021-06-25T13:40:15.256" v="3705" actId="2696"/>
        <pc:sldMkLst>
          <pc:docMk/>
          <pc:sldMk cId="2858558611" sldId="257"/>
        </pc:sldMkLst>
      </pc:sldChg>
      <pc:sldChg chg="del modTransition">
        <pc:chgData name="Ben Barber" userId="673f5239-8a7a-4394-9e60-2c344a47b2c8" providerId="ADAL" clId="{69B07169-19A9-604B-BDB7-D589F93ADAFB}" dt="2021-06-25T13:40:15.382" v="3707" actId="2696"/>
        <pc:sldMkLst>
          <pc:docMk/>
          <pc:sldMk cId="3499649285" sldId="258"/>
        </pc:sldMkLst>
      </pc:sldChg>
      <pc:sldChg chg="del modTransition">
        <pc:chgData name="Ben Barber" userId="673f5239-8a7a-4394-9e60-2c344a47b2c8" providerId="ADAL" clId="{69B07169-19A9-604B-BDB7-D589F93ADAFB}" dt="2021-06-25T13:40:15.446" v="3709" actId="2696"/>
        <pc:sldMkLst>
          <pc:docMk/>
          <pc:sldMk cId="2420069855" sldId="259"/>
        </pc:sldMkLst>
      </pc:sldChg>
      <pc:sldChg chg="del modTransition">
        <pc:chgData name="Ben Barber" userId="673f5239-8a7a-4394-9e60-2c344a47b2c8" providerId="ADAL" clId="{69B07169-19A9-604B-BDB7-D589F93ADAFB}" dt="2021-06-25T13:40:15.175" v="3704" actId="2696"/>
        <pc:sldMkLst>
          <pc:docMk/>
          <pc:sldMk cId="4263522993" sldId="260"/>
        </pc:sldMkLst>
      </pc:sldChg>
      <pc:sldChg chg="del modTransition">
        <pc:chgData name="Ben Barber" userId="673f5239-8a7a-4394-9e60-2c344a47b2c8" providerId="ADAL" clId="{69B07169-19A9-604B-BDB7-D589F93ADAFB}" dt="2021-06-25T13:40:15.481" v="3710" actId="2696"/>
        <pc:sldMkLst>
          <pc:docMk/>
          <pc:sldMk cId="3983727898" sldId="261"/>
        </pc:sldMkLst>
      </pc:sldChg>
      <pc:sldChg chg="del modTransition">
        <pc:chgData name="Ben Barber" userId="673f5239-8a7a-4394-9e60-2c344a47b2c8" providerId="ADAL" clId="{69B07169-19A9-604B-BDB7-D589F93ADAFB}" dt="2021-06-25T13:40:15.400" v="3708" actId="2696"/>
        <pc:sldMkLst>
          <pc:docMk/>
          <pc:sldMk cId="2623647682" sldId="262"/>
        </pc:sldMkLst>
      </pc:sldChg>
      <pc:sldChg chg="del">
        <pc:chgData name="Ben Barber" userId="673f5239-8a7a-4394-9e60-2c344a47b2c8" providerId="ADAL" clId="{69B07169-19A9-604B-BDB7-D589F93ADAFB}" dt="2021-06-17T13:43:34.963" v="14" actId="2696"/>
        <pc:sldMkLst>
          <pc:docMk/>
          <pc:sldMk cId="242466725" sldId="263"/>
        </pc:sldMkLst>
      </pc:sldChg>
      <pc:sldChg chg="del">
        <pc:chgData name="Ben Barber" userId="673f5239-8a7a-4394-9e60-2c344a47b2c8" providerId="ADAL" clId="{69B07169-19A9-604B-BDB7-D589F93ADAFB}" dt="2021-06-17T13:43:34.939" v="13" actId="2696"/>
        <pc:sldMkLst>
          <pc:docMk/>
          <pc:sldMk cId="1410237480" sldId="264"/>
        </pc:sldMkLst>
      </pc:sldChg>
      <pc:sldChg chg="del">
        <pc:chgData name="Ben Barber" userId="673f5239-8a7a-4394-9e60-2c344a47b2c8" providerId="ADAL" clId="{69B07169-19A9-604B-BDB7-D589F93ADAFB}" dt="2021-06-17T13:43:34.917" v="12" actId="2696"/>
        <pc:sldMkLst>
          <pc:docMk/>
          <pc:sldMk cId="3180410420" sldId="265"/>
        </pc:sldMkLst>
      </pc:sldChg>
      <pc:sldChg chg="del">
        <pc:chgData name="Ben Barber" userId="673f5239-8a7a-4394-9e60-2c344a47b2c8" providerId="ADAL" clId="{69B07169-19A9-604B-BDB7-D589F93ADAFB}" dt="2021-06-17T13:43:34.902" v="11" actId="2696"/>
        <pc:sldMkLst>
          <pc:docMk/>
          <pc:sldMk cId="2974263899" sldId="266"/>
        </pc:sldMkLst>
      </pc:sldChg>
      <pc:sldChg chg="del">
        <pc:chgData name="Ben Barber" userId="673f5239-8a7a-4394-9e60-2c344a47b2c8" providerId="ADAL" clId="{69B07169-19A9-604B-BDB7-D589F93ADAFB}" dt="2021-06-17T13:43:34.887" v="10" actId="2696"/>
        <pc:sldMkLst>
          <pc:docMk/>
          <pc:sldMk cId="1269930770" sldId="267"/>
        </pc:sldMkLst>
      </pc:sldChg>
      <pc:sldChg chg="addSp delSp modSp del">
        <pc:chgData name="Ben Barber" userId="673f5239-8a7a-4394-9e60-2c344a47b2c8" providerId="ADAL" clId="{69B07169-19A9-604B-BDB7-D589F93ADAFB}" dt="2021-06-17T13:43:34.847" v="9" actId="2696"/>
        <pc:sldMkLst>
          <pc:docMk/>
          <pc:sldMk cId="475575718" sldId="268"/>
        </pc:sldMkLst>
        <pc:spChg chg="mod">
          <ac:chgData name="Ben Barber" userId="673f5239-8a7a-4394-9e60-2c344a47b2c8" providerId="ADAL" clId="{69B07169-19A9-604B-BDB7-D589F93ADAFB}" dt="2021-06-17T10:06:00.043" v="7" actId="1076"/>
          <ac:spMkLst>
            <pc:docMk/>
            <pc:sldMk cId="475575718" sldId="268"/>
            <ac:spMk id="4" creationId="{16051272-86CD-4DFB-83B9-1B9B9B4146F4}"/>
          </ac:spMkLst>
        </pc:spChg>
        <pc:spChg chg="mod">
          <ac:chgData name="Ben Barber" userId="673f5239-8a7a-4394-9e60-2c344a47b2c8" providerId="ADAL" clId="{69B07169-19A9-604B-BDB7-D589F93ADAFB}" dt="2021-06-17T10:06:00.043" v="7" actId="1076"/>
          <ac:spMkLst>
            <pc:docMk/>
            <pc:sldMk cId="475575718" sldId="268"/>
            <ac:spMk id="5" creationId="{4122AE44-D8BB-409C-9AF0-93C18D974DAF}"/>
          </ac:spMkLst>
        </pc:spChg>
        <pc:spChg chg="mod">
          <ac:chgData name="Ben Barber" userId="673f5239-8a7a-4394-9e60-2c344a47b2c8" providerId="ADAL" clId="{69B07169-19A9-604B-BDB7-D589F93ADAFB}" dt="2021-06-17T10:06:00.043" v="7" actId="1076"/>
          <ac:spMkLst>
            <pc:docMk/>
            <pc:sldMk cId="475575718" sldId="268"/>
            <ac:spMk id="6" creationId="{46229F79-3382-44AF-8605-5DDDA3BDC0A0}"/>
          </ac:spMkLst>
        </pc:spChg>
        <pc:spChg chg="mod">
          <ac:chgData name="Ben Barber" userId="673f5239-8a7a-4394-9e60-2c344a47b2c8" providerId="ADAL" clId="{69B07169-19A9-604B-BDB7-D589F93ADAFB}" dt="2021-06-17T10:06:00.043" v="7" actId="1076"/>
          <ac:spMkLst>
            <pc:docMk/>
            <pc:sldMk cId="475575718" sldId="268"/>
            <ac:spMk id="7" creationId="{DDBD2846-B8F1-48C6-93F2-239AF0BFFF14}"/>
          </ac:spMkLst>
        </pc:spChg>
        <pc:spChg chg="mod">
          <ac:chgData name="Ben Barber" userId="673f5239-8a7a-4394-9e60-2c344a47b2c8" providerId="ADAL" clId="{69B07169-19A9-604B-BDB7-D589F93ADAFB}" dt="2021-06-17T10:06:00.043" v="7" actId="1076"/>
          <ac:spMkLst>
            <pc:docMk/>
            <pc:sldMk cId="475575718" sldId="268"/>
            <ac:spMk id="10" creationId="{5D72F015-008D-4330-928F-B97A359E1553}"/>
          </ac:spMkLst>
        </pc:spChg>
        <pc:spChg chg="mod">
          <ac:chgData name="Ben Barber" userId="673f5239-8a7a-4394-9e60-2c344a47b2c8" providerId="ADAL" clId="{69B07169-19A9-604B-BDB7-D589F93ADAFB}" dt="2021-06-17T10:06:00.043" v="7" actId="1076"/>
          <ac:spMkLst>
            <pc:docMk/>
            <pc:sldMk cId="475575718" sldId="268"/>
            <ac:spMk id="11" creationId="{3B863457-CE17-4C82-AA1E-0D2207031669}"/>
          </ac:spMkLst>
        </pc:spChg>
        <pc:spChg chg="mod">
          <ac:chgData name="Ben Barber" userId="673f5239-8a7a-4394-9e60-2c344a47b2c8" providerId="ADAL" clId="{69B07169-19A9-604B-BDB7-D589F93ADAFB}" dt="2021-06-17T10:06:00.043" v="7" actId="1076"/>
          <ac:spMkLst>
            <pc:docMk/>
            <pc:sldMk cId="475575718" sldId="268"/>
            <ac:spMk id="12" creationId="{5D2A2EFF-C07C-44C7-847C-285D0998D4E4}"/>
          </ac:spMkLst>
        </pc:spChg>
        <pc:spChg chg="mod">
          <ac:chgData name="Ben Barber" userId="673f5239-8a7a-4394-9e60-2c344a47b2c8" providerId="ADAL" clId="{69B07169-19A9-604B-BDB7-D589F93ADAFB}" dt="2021-06-17T10:06:00.043" v="7" actId="1076"/>
          <ac:spMkLst>
            <pc:docMk/>
            <pc:sldMk cId="475575718" sldId="268"/>
            <ac:spMk id="15" creationId="{3212547E-815B-44F8-BF4F-9314B7F696F4}"/>
          </ac:spMkLst>
        </pc:spChg>
        <pc:spChg chg="mod">
          <ac:chgData name="Ben Barber" userId="673f5239-8a7a-4394-9e60-2c344a47b2c8" providerId="ADAL" clId="{69B07169-19A9-604B-BDB7-D589F93ADAFB}" dt="2021-06-17T10:06:00.043" v="7" actId="1076"/>
          <ac:spMkLst>
            <pc:docMk/>
            <pc:sldMk cId="475575718" sldId="268"/>
            <ac:spMk id="16" creationId="{C0F586CD-E7A4-4F4C-9CD1-271B30F7A866}"/>
          </ac:spMkLst>
        </pc:spChg>
        <pc:spChg chg="add del">
          <ac:chgData name="Ben Barber" userId="673f5239-8a7a-4394-9e60-2c344a47b2c8" providerId="ADAL" clId="{69B07169-19A9-604B-BDB7-D589F93ADAFB}" dt="2021-06-17T10:05:46.183" v="2"/>
          <ac:spMkLst>
            <pc:docMk/>
            <pc:sldMk cId="475575718" sldId="268"/>
            <ac:spMk id="20" creationId="{DA46E2A5-6331-864D-B905-9E4D36F5E9E9}"/>
          </ac:spMkLst>
        </pc:spChg>
        <pc:spChg chg="add del">
          <ac:chgData name="Ben Barber" userId="673f5239-8a7a-4394-9e60-2c344a47b2c8" providerId="ADAL" clId="{69B07169-19A9-604B-BDB7-D589F93ADAFB}" dt="2021-06-17T10:05:46.183" v="2"/>
          <ac:spMkLst>
            <pc:docMk/>
            <pc:sldMk cId="475575718" sldId="268"/>
            <ac:spMk id="21" creationId="{C9332EF7-E282-5243-84B5-B202B25415AB}"/>
          </ac:spMkLst>
        </pc:spChg>
        <pc:spChg chg="add del">
          <ac:chgData name="Ben Barber" userId="673f5239-8a7a-4394-9e60-2c344a47b2c8" providerId="ADAL" clId="{69B07169-19A9-604B-BDB7-D589F93ADAFB}" dt="2021-06-17T10:05:46.183" v="2"/>
          <ac:spMkLst>
            <pc:docMk/>
            <pc:sldMk cId="475575718" sldId="268"/>
            <ac:spMk id="22" creationId="{4C153E11-B101-0446-AF10-865B545B53DF}"/>
          </ac:spMkLst>
        </pc:spChg>
        <pc:spChg chg="add del">
          <ac:chgData name="Ben Barber" userId="673f5239-8a7a-4394-9e60-2c344a47b2c8" providerId="ADAL" clId="{69B07169-19A9-604B-BDB7-D589F93ADAFB}" dt="2021-06-17T10:05:46.183" v="2"/>
          <ac:spMkLst>
            <pc:docMk/>
            <pc:sldMk cId="475575718" sldId="268"/>
            <ac:spMk id="23" creationId="{4DD6697C-167F-F04B-A911-933FC779019A}"/>
          </ac:spMkLst>
        </pc:spChg>
        <pc:spChg chg="add del">
          <ac:chgData name="Ben Barber" userId="673f5239-8a7a-4394-9e60-2c344a47b2c8" providerId="ADAL" clId="{69B07169-19A9-604B-BDB7-D589F93ADAFB}" dt="2021-06-17T10:05:46.183" v="2"/>
          <ac:spMkLst>
            <pc:docMk/>
            <pc:sldMk cId="475575718" sldId="268"/>
            <ac:spMk id="24" creationId="{D7161EE2-6E47-834E-BA43-425210B9AF86}"/>
          </ac:spMkLst>
        </pc:spChg>
        <pc:spChg chg="add del">
          <ac:chgData name="Ben Barber" userId="673f5239-8a7a-4394-9e60-2c344a47b2c8" providerId="ADAL" clId="{69B07169-19A9-604B-BDB7-D589F93ADAFB}" dt="2021-06-17T10:05:46.183" v="2"/>
          <ac:spMkLst>
            <pc:docMk/>
            <pc:sldMk cId="475575718" sldId="268"/>
            <ac:spMk id="25" creationId="{307EDD7F-A084-C547-89A5-1508ACDE8474}"/>
          </ac:spMkLst>
        </pc:spChg>
        <pc:spChg chg="add del">
          <ac:chgData name="Ben Barber" userId="673f5239-8a7a-4394-9e60-2c344a47b2c8" providerId="ADAL" clId="{69B07169-19A9-604B-BDB7-D589F93ADAFB}" dt="2021-06-17T10:05:46.183" v="2"/>
          <ac:spMkLst>
            <pc:docMk/>
            <pc:sldMk cId="475575718" sldId="268"/>
            <ac:spMk id="26" creationId="{1F0C8E29-0D48-A646-ADEA-63D75F62BD61}"/>
          </ac:spMkLst>
        </pc:spChg>
        <pc:spChg chg="add del">
          <ac:chgData name="Ben Barber" userId="673f5239-8a7a-4394-9e60-2c344a47b2c8" providerId="ADAL" clId="{69B07169-19A9-604B-BDB7-D589F93ADAFB}" dt="2021-06-17T10:05:46.183" v="2"/>
          <ac:spMkLst>
            <pc:docMk/>
            <pc:sldMk cId="475575718" sldId="268"/>
            <ac:spMk id="27" creationId="{6BC8F316-7EEE-BC42-993F-E0936573C82B}"/>
          </ac:spMkLst>
        </pc:spChg>
        <pc:spChg chg="add del">
          <ac:chgData name="Ben Barber" userId="673f5239-8a7a-4394-9e60-2c344a47b2c8" providerId="ADAL" clId="{69B07169-19A9-604B-BDB7-D589F93ADAFB}" dt="2021-06-17T10:05:50.566" v="4"/>
          <ac:spMkLst>
            <pc:docMk/>
            <pc:sldMk cId="475575718" sldId="268"/>
            <ac:spMk id="31" creationId="{76B142BF-9BE7-DD42-8B75-FA0C989D996E}"/>
          </ac:spMkLst>
        </pc:spChg>
        <pc:spChg chg="add del">
          <ac:chgData name="Ben Barber" userId="673f5239-8a7a-4394-9e60-2c344a47b2c8" providerId="ADAL" clId="{69B07169-19A9-604B-BDB7-D589F93ADAFB}" dt="2021-06-17T10:05:50.566" v="4"/>
          <ac:spMkLst>
            <pc:docMk/>
            <pc:sldMk cId="475575718" sldId="268"/>
            <ac:spMk id="32" creationId="{FFFC7B57-0827-A044-B28C-F814700789E8}"/>
          </ac:spMkLst>
        </pc:spChg>
        <pc:spChg chg="add del">
          <ac:chgData name="Ben Barber" userId="673f5239-8a7a-4394-9e60-2c344a47b2c8" providerId="ADAL" clId="{69B07169-19A9-604B-BDB7-D589F93ADAFB}" dt="2021-06-17T10:05:50.566" v="4"/>
          <ac:spMkLst>
            <pc:docMk/>
            <pc:sldMk cId="475575718" sldId="268"/>
            <ac:spMk id="33" creationId="{A5A69243-B20A-4E41-B060-76D05EAD48FD}"/>
          </ac:spMkLst>
        </pc:spChg>
        <pc:spChg chg="add del">
          <ac:chgData name="Ben Barber" userId="673f5239-8a7a-4394-9e60-2c344a47b2c8" providerId="ADAL" clId="{69B07169-19A9-604B-BDB7-D589F93ADAFB}" dt="2021-06-17T10:05:50.566" v="4"/>
          <ac:spMkLst>
            <pc:docMk/>
            <pc:sldMk cId="475575718" sldId="268"/>
            <ac:spMk id="34" creationId="{3C8F7504-C01F-9F42-9EE5-600455C48165}"/>
          </ac:spMkLst>
        </pc:spChg>
        <pc:spChg chg="add del">
          <ac:chgData name="Ben Barber" userId="673f5239-8a7a-4394-9e60-2c344a47b2c8" providerId="ADAL" clId="{69B07169-19A9-604B-BDB7-D589F93ADAFB}" dt="2021-06-17T10:05:50.566" v="4"/>
          <ac:spMkLst>
            <pc:docMk/>
            <pc:sldMk cId="475575718" sldId="268"/>
            <ac:spMk id="35" creationId="{70AF5079-7483-0047-93D3-04D761B8E164}"/>
          </ac:spMkLst>
        </pc:spChg>
        <pc:spChg chg="add del">
          <ac:chgData name="Ben Barber" userId="673f5239-8a7a-4394-9e60-2c344a47b2c8" providerId="ADAL" clId="{69B07169-19A9-604B-BDB7-D589F93ADAFB}" dt="2021-06-17T10:05:50.566" v="4"/>
          <ac:spMkLst>
            <pc:docMk/>
            <pc:sldMk cId="475575718" sldId="268"/>
            <ac:spMk id="36" creationId="{6DE47C30-16A2-EE49-A521-3F7938B80522}"/>
          </ac:spMkLst>
        </pc:spChg>
        <pc:spChg chg="add del">
          <ac:chgData name="Ben Barber" userId="673f5239-8a7a-4394-9e60-2c344a47b2c8" providerId="ADAL" clId="{69B07169-19A9-604B-BDB7-D589F93ADAFB}" dt="2021-06-17T10:05:50.566" v="4"/>
          <ac:spMkLst>
            <pc:docMk/>
            <pc:sldMk cId="475575718" sldId="268"/>
            <ac:spMk id="37" creationId="{DCA80C9B-6D4E-804E-8AD1-888705930858}"/>
          </ac:spMkLst>
        </pc:spChg>
        <pc:spChg chg="add del">
          <ac:chgData name="Ben Barber" userId="673f5239-8a7a-4394-9e60-2c344a47b2c8" providerId="ADAL" clId="{69B07169-19A9-604B-BDB7-D589F93ADAFB}" dt="2021-06-17T10:05:50.566" v="4"/>
          <ac:spMkLst>
            <pc:docMk/>
            <pc:sldMk cId="475575718" sldId="268"/>
            <ac:spMk id="38" creationId="{9057602C-79AA-C147-8B1D-A0678B76A896}"/>
          </ac:spMkLst>
        </pc:spChg>
        <pc:spChg chg="add del">
          <ac:chgData name="Ben Barber" userId="673f5239-8a7a-4394-9e60-2c344a47b2c8" providerId="ADAL" clId="{69B07169-19A9-604B-BDB7-D589F93ADAFB}" dt="2021-06-17T10:05:58.179" v="6"/>
          <ac:spMkLst>
            <pc:docMk/>
            <pc:sldMk cId="475575718" sldId="268"/>
            <ac:spMk id="42" creationId="{0DB5A384-FD30-074B-A4CE-44F5ED1453C7}"/>
          </ac:spMkLst>
        </pc:spChg>
        <pc:spChg chg="add del">
          <ac:chgData name="Ben Barber" userId="673f5239-8a7a-4394-9e60-2c344a47b2c8" providerId="ADAL" clId="{69B07169-19A9-604B-BDB7-D589F93ADAFB}" dt="2021-06-17T10:05:58.179" v="6"/>
          <ac:spMkLst>
            <pc:docMk/>
            <pc:sldMk cId="475575718" sldId="268"/>
            <ac:spMk id="43" creationId="{921713AB-2529-D947-9F25-81F4770C519B}"/>
          </ac:spMkLst>
        </pc:spChg>
        <pc:spChg chg="add del">
          <ac:chgData name="Ben Barber" userId="673f5239-8a7a-4394-9e60-2c344a47b2c8" providerId="ADAL" clId="{69B07169-19A9-604B-BDB7-D589F93ADAFB}" dt="2021-06-17T10:05:58.179" v="6"/>
          <ac:spMkLst>
            <pc:docMk/>
            <pc:sldMk cId="475575718" sldId="268"/>
            <ac:spMk id="44" creationId="{CD58328C-EAD9-004A-AB1E-3070733AF2BD}"/>
          </ac:spMkLst>
        </pc:spChg>
        <pc:spChg chg="add del">
          <ac:chgData name="Ben Barber" userId="673f5239-8a7a-4394-9e60-2c344a47b2c8" providerId="ADAL" clId="{69B07169-19A9-604B-BDB7-D589F93ADAFB}" dt="2021-06-17T10:05:58.179" v="6"/>
          <ac:spMkLst>
            <pc:docMk/>
            <pc:sldMk cId="475575718" sldId="268"/>
            <ac:spMk id="45" creationId="{39D60536-58ED-0245-A45A-C29EB7566CB9}"/>
          </ac:spMkLst>
        </pc:spChg>
        <pc:spChg chg="add del">
          <ac:chgData name="Ben Barber" userId="673f5239-8a7a-4394-9e60-2c344a47b2c8" providerId="ADAL" clId="{69B07169-19A9-604B-BDB7-D589F93ADAFB}" dt="2021-06-17T10:05:58.179" v="6"/>
          <ac:spMkLst>
            <pc:docMk/>
            <pc:sldMk cId="475575718" sldId="268"/>
            <ac:spMk id="46" creationId="{A7E58562-82D2-ED40-A010-B7178B5A3CEB}"/>
          </ac:spMkLst>
        </pc:spChg>
        <pc:spChg chg="add del">
          <ac:chgData name="Ben Barber" userId="673f5239-8a7a-4394-9e60-2c344a47b2c8" providerId="ADAL" clId="{69B07169-19A9-604B-BDB7-D589F93ADAFB}" dt="2021-06-17T10:05:58.179" v="6"/>
          <ac:spMkLst>
            <pc:docMk/>
            <pc:sldMk cId="475575718" sldId="268"/>
            <ac:spMk id="47" creationId="{B3C4D92B-EAC4-9848-B361-D72E35E29AC8}"/>
          </ac:spMkLst>
        </pc:spChg>
        <pc:spChg chg="add del">
          <ac:chgData name="Ben Barber" userId="673f5239-8a7a-4394-9e60-2c344a47b2c8" providerId="ADAL" clId="{69B07169-19A9-604B-BDB7-D589F93ADAFB}" dt="2021-06-17T10:05:58.179" v="6"/>
          <ac:spMkLst>
            <pc:docMk/>
            <pc:sldMk cId="475575718" sldId="268"/>
            <ac:spMk id="48" creationId="{C31152D1-4DF6-8644-B6B1-0480B00425D7}"/>
          </ac:spMkLst>
        </pc:spChg>
        <pc:spChg chg="add del">
          <ac:chgData name="Ben Barber" userId="673f5239-8a7a-4394-9e60-2c344a47b2c8" providerId="ADAL" clId="{69B07169-19A9-604B-BDB7-D589F93ADAFB}" dt="2021-06-17T10:05:58.179" v="6"/>
          <ac:spMkLst>
            <pc:docMk/>
            <pc:sldMk cId="475575718" sldId="268"/>
            <ac:spMk id="49" creationId="{9380A353-E7CE-FE4F-A5B3-5DF0561F077A}"/>
          </ac:spMkLst>
        </pc:spChg>
        <pc:picChg chg="add del">
          <ac:chgData name="Ben Barber" userId="673f5239-8a7a-4394-9e60-2c344a47b2c8" providerId="ADAL" clId="{69B07169-19A9-604B-BDB7-D589F93ADAFB}" dt="2021-06-17T10:05:46.183" v="2"/>
          <ac:picMkLst>
            <pc:docMk/>
            <pc:sldMk cId="475575718" sldId="268"/>
            <ac:picMk id="17" creationId="{A7186A06-E1D7-C345-B087-8A86334AEBFF}"/>
          </ac:picMkLst>
        </pc:picChg>
        <pc:picChg chg="add del">
          <ac:chgData name="Ben Barber" userId="673f5239-8a7a-4394-9e60-2c344a47b2c8" providerId="ADAL" clId="{69B07169-19A9-604B-BDB7-D589F93ADAFB}" dt="2021-06-17T10:05:46.183" v="2"/>
          <ac:picMkLst>
            <pc:docMk/>
            <pc:sldMk cId="475575718" sldId="268"/>
            <ac:picMk id="19" creationId="{0886B45D-BB16-8D43-A953-F40302951F62}"/>
          </ac:picMkLst>
        </pc:picChg>
        <pc:picChg chg="add del">
          <ac:chgData name="Ben Barber" userId="673f5239-8a7a-4394-9e60-2c344a47b2c8" providerId="ADAL" clId="{69B07169-19A9-604B-BDB7-D589F93ADAFB}" dt="2021-06-17T10:05:50.566" v="4"/>
          <ac:picMkLst>
            <pc:docMk/>
            <pc:sldMk cId="475575718" sldId="268"/>
            <ac:picMk id="28" creationId="{08F7D40A-FA07-274D-B9AB-69CE0DB8481F}"/>
          </ac:picMkLst>
        </pc:picChg>
        <pc:picChg chg="add del">
          <ac:chgData name="Ben Barber" userId="673f5239-8a7a-4394-9e60-2c344a47b2c8" providerId="ADAL" clId="{69B07169-19A9-604B-BDB7-D589F93ADAFB}" dt="2021-06-17T10:05:50.566" v="4"/>
          <ac:picMkLst>
            <pc:docMk/>
            <pc:sldMk cId="475575718" sldId="268"/>
            <ac:picMk id="30" creationId="{7F98A2C0-9675-714D-8393-EF6EDA35857D}"/>
          </ac:picMkLst>
        </pc:picChg>
        <pc:picChg chg="add del">
          <ac:chgData name="Ben Barber" userId="673f5239-8a7a-4394-9e60-2c344a47b2c8" providerId="ADAL" clId="{69B07169-19A9-604B-BDB7-D589F93ADAFB}" dt="2021-06-17T10:05:58.179" v="6"/>
          <ac:picMkLst>
            <pc:docMk/>
            <pc:sldMk cId="475575718" sldId="268"/>
            <ac:picMk id="39" creationId="{70D93C3C-BA4A-EA44-A616-E4C0FDB5B948}"/>
          </ac:picMkLst>
        </pc:picChg>
        <pc:picChg chg="add del">
          <ac:chgData name="Ben Barber" userId="673f5239-8a7a-4394-9e60-2c344a47b2c8" providerId="ADAL" clId="{69B07169-19A9-604B-BDB7-D589F93ADAFB}" dt="2021-06-17T10:05:58.179" v="6"/>
          <ac:picMkLst>
            <pc:docMk/>
            <pc:sldMk cId="475575718" sldId="268"/>
            <ac:picMk id="41" creationId="{75B50AC6-2262-5F48-99D2-CC6152738DAF}"/>
          </ac:picMkLst>
        </pc:picChg>
        <pc:cxnChg chg="mod">
          <ac:chgData name="Ben Barber" userId="673f5239-8a7a-4394-9e60-2c344a47b2c8" providerId="ADAL" clId="{69B07169-19A9-604B-BDB7-D589F93ADAFB}" dt="2021-06-17T10:06:00.043" v="7" actId="1076"/>
          <ac:cxnSpMkLst>
            <pc:docMk/>
            <pc:sldMk cId="475575718" sldId="268"/>
            <ac:cxnSpMk id="3" creationId="{C39D5962-977E-4557-A838-E646742D573D}"/>
          </ac:cxnSpMkLst>
        </pc:cxnChg>
        <pc:cxnChg chg="mod">
          <ac:chgData name="Ben Barber" userId="673f5239-8a7a-4394-9e60-2c344a47b2c8" providerId="ADAL" clId="{69B07169-19A9-604B-BDB7-D589F93ADAFB}" dt="2021-06-17T10:06:00.043" v="7" actId="1076"/>
          <ac:cxnSpMkLst>
            <pc:docMk/>
            <pc:sldMk cId="475575718" sldId="268"/>
            <ac:cxnSpMk id="9" creationId="{A6A63E71-77A9-4FE0-B826-2DBF7EAF076F}"/>
          </ac:cxnSpMkLst>
        </pc:cxnChg>
        <pc:cxnChg chg="mod">
          <ac:chgData name="Ben Barber" userId="673f5239-8a7a-4394-9e60-2c344a47b2c8" providerId="ADAL" clId="{69B07169-19A9-604B-BDB7-D589F93ADAFB}" dt="2021-06-17T10:06:00.043" v="7" actId="1076"/>
          <ac:cxnSpMkLst>
            <pc:docMk/>
            <pc:sldMk cId="475575718" sldId="268"/>
            <ac:cxnSpMk id="14" creationId="{A4EED6C1-2B72-4014-8F5F-01CC78BF3653}"/>
          </ac:cxnSpMkLst>
        </pc:cxnChg>
        <pc:cxnChg chg="add del">
          <ac:chgData name="Ben Barber" userId="673f5239-8a7a-4394-9e60-2c344a47b2c8" providerId="ADAL" clId="{69B07169-19A9-604B-BDB7-D589F93ADAFB}" dt="2021-06-17T10:05:46.183" v="2"/>
          <ac:cxnSpMkLst>
            <pc:docMk/>
            <pc:sldMk cId="475575718" sldId="268"/>
            <ac:cxnSpMk id="18" creationId="{572AE310-555F-5541-A3F0-B07486B0B676}"/>
          </ac:cxnSpMkLst>
        </pc:cxnChg>
        <pc:cxnChg chg="add del">
          <ac:chgData name="Ben Barber" userId="673f5239-8a7a-4394-9e60-2c344a47b2c8" providerId="ADAL" clId="{69B07169-19A9-604B-BDB7-D589F93ADAFB}" dt="2021-06-17T10:05:50.566" v="4"/>
          <ac:cxnSpMkLst>
            <pc:docMk/>
            <pc:sldMk cId="475575718" sldId="268"/>
            <ac:cxnSpMk id="29" creationId="{FA6DD77E-A63E-3440-8EA4-0F5A79C2F252}"/>
          </ac:cxnSpMkLst>
        </pc:cxnChg>
        <pc:cxnChg chg="add del">
          <ac:chgData name="Ben Barber" userId="673f5239-8a7a-4394-9e60-2c344a47b2c8" providerId="ADAL" clId="{69B07169-19A9-604B-BDB7-D589F93ADAFB}" dt="2021-06-17T10:05:58.179" v="6"/>
          <ac:cxnSpMkLst>
            <pc:docMk/>
            <pc:sldMk cId="475575718" sldId="268"/>
            <ac:cxnSpMk id="40" creationId="{D5C347DE-4AF2-3C42-B62C-F68A7B4F21A7}"/>
          </ac:cxnSpMkLst>
        </pc:cxnChg>
      </pc:sldChg>
      <pc:sldChg chg="del">
        <pc:chgData name="Ben Barber" userId="673f5239-8a7a-4394-9e60-2c344a47b2c8" providerId="ADAL" clId="{69B07169-19A9-604B-BDB7-D589F93ADAFB}" dt="2021-06-17T13:43:34.819" v="8" actId="2696"/>
        <pc:sldMkLst>
          <pc:docMk/>
          <pc:sldMk cId="2336955943" sldId="269"/>
        </pc:sldMkLst>
      </pc:sldChg>
      <pc:sldChg chg="add del">
        <pc:chgData name="Ben Barber" userId="673f5239-8a7a-4394-9e60-2c344a47b2c8" providerId="ADAL" clId="{69B07169-19A9-604B-BDB7-D589F93ADAFB}" dt="2021-06-17T13:43:51.229" v="16"/>
        <pc:sldMkLst>
          <pc:docMk/>
          <pc:sldMk cId="183907400" sldId="427"/>
        </pc:sldMkLst>
      </pc:sldChg>
      <pc:sldChg chg="modSp add del modTransition">
        <pc:chgData name="Ben Barber" userId="673f5239-8a7a-4394-9e60-2c344a47b2c8" providerId="ADAL" clId="{69B07169-19A9-604B-BDB7-D589F93ADAFB}" dt="2021-06-25T13:40:15.530" v="3723" actId="2696"/>
        <pc:sldMkLst>
          <pc:docMk/>
          <pc:sldMk cId="832539246" sldId="427"/>
        </pc:sldMkLst>
        <pc:spChg chg="mod">
          <ac:chgData name="Ben Barber" userId="673f5239-8a7a-4394-9e60-2c344a47b2c8" providerId="ADAL" clId="{69B07169-19A9-604B-BDB7-D589F93ADAFB}" dt="2021-06-17T13:44:29.109" v="107" actId="20577"/>
          <ac:spMkLst>
            <pc:docMk/>
            <pc:sldMk cId="832539246" sldId="427"/>
            <ac:spMk id="4" creationId="{16051272-86CD-4DFB-83B9-1B9B9B4146F4}"/>
          </ac:spMkLst>
        </pc:spChg>
        <pc:spChg chg="mod">
          <ac:chgData name="Ben Barber" userId="673f5239-8a7a-4394-9e60-2c344a47b2c8" providerId="ADAL" clId="{69B07169-19A9-604B-BDB7-D589F93ADAFB}" dt="2021-06-17T13:45:33.160" v="127"/>
          <ac:spMkLst>
            <pc:docMk/>
            <pc:sldMk cId="832539246" sldId="427"/>
            <ac:spMk id="44" creationId="{7A55C8ED-35DB-1F49-844C-2C211162A33E}"/>
          </ac:spMkLst>
        </pc:spChg>
        <pc:spChg chg="mod">
          <ac:chgData name="Ben Barber" userId="673f5239-8a7a-4394-9e60-2c344a47b2c8" providerId="ADAL" clId="{69B07169-19A9-604B-BDB7-D589F93ADAFB}" dt="2021-06-17T13:45:39.321" v="128"/>
          <ac:spMkLst>
            <pc:docMk/>
            <pc:sldMk cId="832539246" sldId="427"/>
            <ac:spMk id="45" creationId="{9BBC5430-666A-594C-B700-3B8B96729FEF}"/>
          </ac:spMkLst>
        </pc:spChg>
        <pc:spChg chg="mod">
          <ac:chgData name="Ben Barber" userId="673f5239-8a7a-4394-9e60-2c344a47b2c8" providerId="ADAL" clId="{69B07169-19A9-604B-BDB7-D589F93ADAFB}" dt="2021-06-17T13:45:52.584" v="129"/>
          <ac:spMkLst>
            <pc:docMk/>
            <pc:sldMk cId="832539246" sldId="427"/>
            <ac:spMk id="46" creationId="{BFB361CA-67B6-4440-A87A-E62A0B85FF0A}"/>
          </ac:spMkLst>
        </pc:spChg>
        <pc:spChg chg="mod">
          <ac:chgData name="Ben Barber" userId="673f5239-8a7a-4394-9e60-2c344a47b2c8" providerId="ADAL" clId="{69B07169-19A9-604B-BDB7-D589F93ADAFB}" dt="2021-06-17T13:46:04.220" v="130"/>
          <ac:spMkLst>
            <pc:docMk/>
            <pc:sldMk cId="832539246" sldId="427"/>
            <ac:spMk id="48" creationId="{45D0564C-82AE-5B45-89FA-AC587BA9148E}"/>
          </ac:spMkLst>
        </pc:spChg>
      </pc:sldChg>
      <pc:sldChg chg="add del">
        <pc:chgData name="Ben Barber" userId="673f5239-8a7a-4394-9e60-2c344a47b2c8" providerId="ADAL" clId="{69B07169-19A9-604B-BDB7-D589F93ADAFB}" dt="2021-06-17T13:43:51.229" v="16"/>
        <pc:sldMkLst>
          <pc:docMk/>
          <pc:sldMk cId="985168684" sldId="431"/>
        </pc:sldMkLst>
      </pc:sldChg>
      <pc:sldChg chg="addSp delSp modSp add del modTransition">
        <pc:chgData name="Ben Barber" userId="673f5239-8a7a-4394-9e60-2c344a47b2c8" providerId="ADAL" clId="{69B07169-19A9-604B-BDB7-D589F93ADAFB}" dt="2021-06-25T13:40:15.641" v="3726" actId="2696"/>
        <pc:sldMkLst>
          <pc:docMk/>
          <pc:sldMk cId="2624932465" sldId="431"/>
        </pc:sldMkLst>
        <pc:spChg chg="del">
          <ac:chgData name="Ben Barber" userId="673f5239-8a7a-4394-9e60-2c344a47b2c8" providerId="ADAL" clId="{69B07169-19A9-604B-BDB7-D589F93ADAFB}" dt="2021-06-17T13:46:22.515" v="135" actId="478"/>
          <ac:spMkLst>
            <pc:docMk/>
            <pc:sldMk cId="2624932465" sldId="431"/>
            <ac:spMk id="20" creationId="{854D4ABE-2442-6444-B404-E84BD78D4CD4}"/>
          </ac:spMkLst>
        </pc:spChg>
        <pc:spChg chg="del">
          <ac:chgData name="Ben Barber" userId="673f5239-8a7a-4394-9e60-2c344a47b2c8" providerId="ADAL" clId="{69B07169-19A9-604B-BDB7-D589F93ADAFB}" dt="2021-06-17T13:46:22.515" v="135" actId="478"/>
          <ac:spMkLst>
            <pc:docMk/>
            <pc:sldMk cId="2624932465" sldId="431"/>
            <ac:spMk id="21" creationId="{7DA20907-5740-BF4D-A5C4-7EAB8B35D8F5}"/>
          </ac:spMkLst>
        </pc:spChg>
        <pc:spChg chg="del">
          <ac:chgData name="Ben Barber" userId="673f5239-8a7a-4394-9e60-2c344a47b2c8" providerId="ADAL" clId="{69B07169-19A9-604B-BDB7-D589F93ADAFB}" dt="2021-06-17T13:46:22.515" v="135" actId="478"/>
          <ac:spMkLst>
            <pc:docMk/>
            <pc:sldMk cId="2624932465" sldId="431"/>
            <ac:spMk id="22" creationId="{9BA12021-59AD-964B-A9F0-C25580FD65CB}"/>
          </ac:spMkLst>
        </pc:spChg>
        <pc:spChg chg="del">
          <ac:chgData name="Ben Barber" userId="673f5239-8a7a-4394-9e60-2c344a47b2c8" providerId="ADAL" clId="{69B07169-19A9-604B-BDB7-D589F93ADAFB}" dt="2021-06-17T13:46:22.515" v="135" actId="478"/>
          <ac:spMkLst>
            <pc:docMk/>
            <pc:sldMk cId="2624932465" sldId="431"/>
            <ac:spMk id="23" creationId="{CA8F4D22-7BDC-5349-AE02-4F5D68A8101E}"/>
          </ac:spMkLst>
        </pc:spChg>
        <pc:spChg chg="add mod">
          <ac:chgData name="Ben Barber" userId="673f5239-8a7a-4394-9e60-2c344a47b2c8" providerId="ADAL" clId="{69B07169-19A9-604B-BDB7-D589F93ADAFB}" dt="2021-06-17T13:46:54.743" v="142" actId="207"/>
          <ac:spMkLst>
            <pc:docMk/>
            <pc:sldMk cId="2624932465" sldId="431"/>
            <ac:spMk id="30" creationId="{9C4EACCA-DC9C-2542-BC83-52B520F2D786}"/>
          </ac:spMkLst>
        </pc:spChg>
        <pc:spChg chg="add">
          <ac:chgData name="Ben Barber" userId="673f5239-8a7a-4394-9e60-2c344a47b2c8" providerId="ADAL" clId="{69B07169-19A9-604B-BDB7-D589F93ADAFB}" dt="2021-06-17T13:46:23.340" v="136"/>
          <ac:spMkLst>
            <pc:docMk/>
            <pc:sldMk cId="2624932465" sldId="431"/>
            <ac:spMk id="32" creationId="{3D011351-E0FB-DE4C-9666-F21284B0F1A2}"/>
          </ac:spMkLst>
        </pc:spChg>
        <pc:spChg chg="add">
          <ac:chgData name="Ben Barber" userId="673f5239-8a7a-4394-9e60-2c344a47b2c8" providerId="ADAL" clId="{69B07169-19A9-604B-BDB7-D589F93ADAFB}" dt="2021-06-17T13:46:23.340" v="136"/>
          <ac:spMkLst>
            <pc:docMk/>
            <pc:sldMk cId="2624932465" sldId="431"/>
            <ac:spMk id="33" creationId="{C243CAE1-8EDE-2C4B-8D94-B1030334CD87}"/>
          </ac:spMkLst>
        </pc:spChg>
        <pc:spChg chg="add mod">
          <ac:chgData name="Ben Barber" userId="673f5239-8a7a-4394-9e60-2c344a47b2c8" providerId="ADAL" clId="{69B07169-19A9-604B-BDB7-D589F93ADAFB}" dt="2021-06-17T13:46:29.619" v="137" actId="207"/>
          <ac:spMkLst>
            <pc:docMk/>
            <pc:sldMk cId="2624932465" sldId="431"/>
            <ac:spMk id="35" creationId="{87A7B5D4-DE95-034F-9BAD-3F41A9D27FB5}"/>
          </ac:spMkLst>
        </pc:spChg>
        <pc:picChg chg="del">
          <ac:chgData name="Ben Barber" userId="673f5239-8a7a-4394-9e60-2c344a47b2c8" providerId="ADAL" clId="{69B07169-19A9-604B-BDB7-D589F93ADAFB}" dt="2021-06-17T13:46:22.515" v="135" actId="478"/>
          <ac:picMkLst>
            <pc:docMk/>
            <pc:sldMk cId="2624932465" sldId="431"/>
            <ac:picMk id="19" creationId="{D7C85A4C-FDB2-2D49-ACB2-122D287BD790}"/>
          </ac:picMkLst>
        </pc:picChg>
        <pc:picChg chg="add">
          <ac:chgData name="Ben Barber" userId="673f5239-8a7a-4394-9e60-2c344a47b2c8" providerId="ADAL" clId="{69B07169-19A9-604B-BDB7-D589F93ADAFB}" dt="2021-06-17T13:46:23.340" v="136"/>
          <ac:picMkLst>
            <pc:docMk/>
            <pc:sldMk cId="2624932465" sldId="431"/>
            <ac:picMk id="24" creationId="{B931BE1C-C72A-C946-8E02-EA5560FFB1EC}"/>
          </ac:picMkLst>
        </pc:picChg>
      </pc:sldChg>
      <pc:sldChg chg="add del">
        <pc:chgData name="Ben Barber" userId="673f5239-8a7a-4394-9e60-2c344a47b2c8" providerId="ADAL" clId="{69B07169-19A9-604B-BDB7-D589F93ADAFB}" dt="2021-06-17T13:43:51.229" v="16"/>
        <pc:sldMkLst>
          <pc:docMk/>
          <pc:sldMk cId="2808438997" sldId="436"/>
        </pc:sldMkLst>
      </pc:sldChg>
      <pc:sldChg chg="addSp delSp modSp add del modTransition">
        <pc:chgData name="Ben Barber" userId="673f5239-8a7a-4394-9e60-2c344a47b2c8" providerId="ADAL" clId="{69B07169-19A9-604B-BDB7-D589F93ADAFB}" dt="2021-06-25T13:40:15.566" v="3724" actId="2696"/>
        <pc:sldMkLst>
          <pc:docMk/>
          <pc:sldMk cId="4073384394" sldId="436"/>
        </pc:sldMkLst>
        <pc:spChg chg="mod">
          <ac:chgData name="Ben Barber" userId="673f5239-8a7a-4394-9e60-2c344a47b2c8" providerId="ADAL" clId="{69B07169-19A9-604B-BDB7-D589F93ADAFB}" dt="2021-06-17T13:47:50.805" v="146" actId="1035"/>
          <ac:spMkLst>
            <pc:docMk/>
            <pc:sldMk cId="4073384394" sldId="436"/>
            <ac:spMk id="4" creationId="{16051272-86CD-4DFB-83B9-1B9B9B4146F4}"/>
          </ac:spMkLst>
        </pc:spChg>
        <pc:spChg chg="add mod">
          <ac:chgData name="Ben Barber" userId="673f5239-8a7a-4394-9e60-2c344a47b2c8" providerId="ADAL" clId="{69B07169-19A9-604B-BDB7-D589F93ADAFB}" dt="2021-06-17T13:46:45.316" v="140" actId="207"/>
          <ac:spMkLst>
            <pc:docMk/>
            <pc:sldMk cId="4073384394" sldId="436"/>
            <ac:spMk id="19" creationId="{85471AF9-1D14-F944-BCAB-32F68209E1E0}"/>
          </ac:spMkLst>
        </pc:spChg>
        <pc:spChg chg="add mod">
          <ac:chgData name="Ben Barber" userId="673f5239-8a7a-4394-9e60-2c344a47b2c8" providerId="ADAL" clId="{69B07169-19A9-604B-BDB7-D589F93ADAFB}" dt="2021-06-17T13:46:38.504" v="139" actId="207"/>
          <ac:spMkLst>
            <pc:docMk/>
            <pc:sldMk cId="4073384394" sldId="436"/>
            <ac:spMk id="20" creationId="{5EE63A4A-25EA-FB44-B1B6-B69CFFEFFFDD}"/>
          </ac:spMkLst>
        </pc:spChg>
        <pc:spChg chg="add">
          <ac:chgData name="Ben Barber" userId="673f5239-8a7a-4394-9e60-2c344a47b2c8" providerId="ADAL" clId="{69B07169-19A9-604B-BDB7-D589F93ADAFB}" dt="2021-06-17T13:46:13.854" v="132"/>
          <ac:spMkLst>
            <pc:docMk/>
            <pc:sldMk cId="4073384394" sldId="436"/>
            <ac:spMk id="21" creationId="{69DF7304-3FEC-A949-8FA0-022EF96FD045}"/>
          </ac:spMkLst>
        </pc:spChg>
        <pc:spChg chg="add">
          <ac:chgData name="Ben Barber" userId="673f5239-8a7a-4394-9e60-2c344a47b2c8" providerId="ADAL" clId="{69B07169-19A9-604B-BDB7-D589F93ADAFB}" dt="2021-06-17T13:46:13.854" v="132"/>
          <ac:spMkLst>
            <pc:docMk/>
            <pc:sldMk cId="4073384394" sldId="436"/>
            <ac:spMk id="22" creationId="{4A5BF57D-245E-5B48-AE06-6121788EF0AF}"/>
          </ac:spMkLst>
        </pc:spChg>
        <pc:spChg chg="del">
          <ac:chgData name="Ben Barber" userId="673f5239-8a7a-4394-9e60-2c344a47b2c8" providerId="ADAL" clId="{69B07169-19A9-604B-BDB7-D589F93ADAFB}" dt="2021-06-17T13:46:13.018" v="131" actId="478"/>
          <ac:spMkLst>
            <pc:docMk/>
            <pc:sldMk cId="4073384394" sldId="436"/>
            <ac:spMk id="32" creationId="{43F1DD18-1FDA-0A46-BB70-E81A3820731E}"/>
          </ac:spMkLst>
        </pc:spChg>
        <pc:spChg chg="del">
          <ac:chgData name="Ben Barber" userId="673f5239-8a7a-4394-9e60-2c344a47b2c8" providerId="ADAL" clId="{69B07169-19A9-604B-BDB7-D589F93ADAFB}" dt="2021-06-17T13:46:13.018" v="131" actId="478"/>
          <ac:spMkLst>
            <pc:docMk/>
            <pc:sldMk cId="4073384394" sldId="436"/>
            <ac:spMk id="33" creationId="{0C8D11B0-94D5-B544-B9C2-5000C1DDE610}"/>
          </ac:spMkLst>
        </pc:spChg>
        <pc:spChg chg="del">
          <ac:chgData name="Ben Barber" userId="673f5239-8a7a-4394-9e60-2c344a47b2c8" providerId="ADAL" clId="{69B07169-19A9-604B-BDB7-D589F93ADAFB}" dt="2021-06-17T13:46:13.018" v="131" actId="478"/>
          <ac:spMkLst>
            <pc:docMk/>
            <pc:sldMk cId="4073384394" sldId="436"/>
            <ac:spMk id="34" creationId="{6D8A4807-4659-5346-8963-0EEC466D3681}"/>
          </ac:spMkLst>
        </pc:spChg>
        <pc:spChg chg="del">
          <ac:chgData name="Ben Barber" userId="673f5239-8a7a-4394-9e60-2c344a47b2c8" providerId="ADAL" clId="{69B07169-19A9-604B-BDB7-D589F93ADAFB}" dt="2021-06-17T13:46:13.018" v="131" actId="478"/>
          <ac:spMkLst>
            <pc:docMk/>
            <pc:sldMk cId="4073384394" sldId="436"/>
            <ac:spMk id="37" creationId="{0507353A-6EB8-5046-AF06-F74F92C6FF6D}"/>
          </ac:spMkLst>
        </pc:spChg>
        <pc:picChg chg="add">
          <ac:chgData name="Ben Barber" userId="673f5239-8a7a-4394-9e60-2c344a47b2c8" providerId="ADAL" clId="{69B07169-19A9-604B-BDB7-D589F93ADAFB}" dt="2021-06-17T13:46:13.854" v="132"/>
          <ac:picMkLst>
            <pc:docMk/>
            <pc:sldMk cId="4073384394" sldId="436"/>
            <ac:picMk id="18" creationId="{2ED3A6FA-165A-3941-B72D-74206BD939F3}"/>
          </ac:picMkLst>
        </pc:picChg>
        <pc:picChg chg="del">
          <ac:chgData name="Ben Barber" userId="673f5239-8a7a-4394-9e60-2c344a47b2c8" providerId="ADAL" clId="{69B07169-19A9-604B-BDB7-D589F93ADAFB}" dt="2021-06-17T13:46:13.018" v="131" actId="478"/>
          <ac:picMkLst>
            <pc:docMk/>
            <pc:sldMk cId="4073384394" sldId="436"/>
            <ac:picMk id="31" creationId="{B365554C-B7E3-1642-A045-3EAB59FE842A}"/>
          </ac:picMkLst>
        </pc:picChg>
      </pc:sldChg>
      <pc:sldChg chg="add del">
        <pc:chgData name="Ben Barber" userId="673f5239-8a7a-4394-9e60-2c344a47b2c8" providerId="ADAL" clId="{69B07169-19A9-604B-BDB7-D589F93ADAFB}" dt="2021-06-17T13:43:51.229" v="16"/>
        <pc:sldMkLst>
          <pc:docMk/>
          <pc:sldMk cId="1452999724" sldId="438"/>
        </pc:sldMkLst>
      </pc:sldChg>
      <pc:sldChg chg="addSp delSp modSp add del modTransition">
        <pc:chgData name="Ben Barber" userId="673f5239-8a7a-4394-9e60-2c344a47b2c8" providerId="ADAL" clId="{69B07169-19A9-604B-BDB7-D589F93ADAFB}" dt="2021-06-25T13:40:15.591" v="3725" actId="2696"/>
        <pc:sldMkLst>
          <pc:docMk/>
          <pc:sldMk cId="2563654610" sldId="438"/>
        </pc:sldMkLst>
        <pc:spChg chg="del">
          <ac:chgData name="Ben Barber" userId="673f5239-8a7a-4394-9e60-2c344a47b2c8" providerId="ADAL" clId="{69B07169-19A9-604B-BDB7-D589F93ADAFB}" dt="2021-06-17T13:46:17.700" v="133" actId="478"/>
          <ac:spMkLst>
            <pc:docMk/>
            <pc:sldMk cId="2563654610" sldId="438"/>
            <ac:spMk id="7" creationId="{ADF8819E-BB2A-C849-AE3A-BC29212858E8}"/>
          </ac:spMkLst>
        </pc:spChg>
        <pc:spChg chg="del">
          <ac:chgData name="Ben Barber" userId="673f5239-8a7a-4394-9e60-2c344a47b2c8" providerId="ADAL" clId="{69B07169-19A9-604B-BDB7-D589F93ADAFB}" dt="2021-06-17T13:46:17.700" v="133" actId="478"/>
          <ac:spMkLst>
            <pc:docMk/>
            <pc:sldMk cId="2563654610" sldId="438"/>
            <ac:spMk id="8" creationId="{EEDC442A-EB51-0146-9DDD-EC79B944CF26}"/>
          </ac:spMkLst>
        </pc:spChg>
        <pc:spChg chg="del">
          <ac:chgData name="Ben Barber" userId="673f5239-8a7a-4394-9e60-2c344a47b2c8" providerId="ADAL" clId="{69B07169-19A9-604B-BDB7-D589F93ADAFB}" dt="2021-06-17T13:46:17.700" v="133" actId="478"/>
          <ac:spMkLst>
            <pc:docMk/>
            <pc:sldMk cId="2563654610" sldId="438"/>
            <ac:spMk id="9" creationId="{C5E75A80-B1C7-3D48-93ED-0B1889206B01}"/>
          </ac:spMkLst>
        </pc:spChg>
        <pc:spChg chg="del">
          <ac:chgData name="Ben Barber" userId="673f5239-8a7a-4394-9e60-2c344a47b2c8" providerId="ADAL" clId="{69B07169-19A9-604B-BDB7-D589F93ADAFB}" dt="2021-06-17T13:46:17.700" v="133" actId="478"/>
          <ac:spMkLst>
            <pc:docMk/>
            <pc:sldMk cId="2563654610" sldId="438"/>
            <ac:spMk id="17" creationId="{A9426DB3-535E-9344-8956-9920C0D3AC32}"/>
          </ac:spMkLst>
        </pc:spChg>
        <pc:spChg chg="add mod">
          <ac:chgData name="Ben Barber" userId="673f5239-8a7a-4394-9e60-2c344a47b2c8" providerId="ADAL" clId="{69B07169-19A9-604B-BDB7-D589F93ADAFB}" dt="2021-06-17T13:46:49.984" v="141" actId="207"/>
          <ac:spMkLst>
            <pc:docMk/>
            <pc:sldMk cId="2563654610" sldId="438"/>
            <ac:spMk id="24" creationId="{0EAF81B3-C272-5344-B2D9-62435CC36B77}"/>
          </ac:spMkLst>
        </pc:spChg>
        <pc:spChg chg="add">
          <ac:chgData name="Ben Barber" userId="673f5239-8a7a-4394-9e60-2c344a47b2c8" providerId="ADAL" clId="{69B07169-19A9-604B-BDB7-D589F93ADAFB}" dt="2021-06-17T13:46:18.443" v="134"/>
          <ac:spMkLst>
            <pc:docMk/>
            <pc:sldMk cId="2563654610" sldId="438"/>
            <ac:spMk id="25" creationId="{4C450EAC-F6F5-394F-9356-6C7D18F794AC}"/>
          </ac:spMkLst>
        </pc:spChg>
        <pc:spChg chg="add mod">
          <ac:chgData name="Ben Barber" userId="673f5239-8a7a-4394-9e60-2c344a47b2c8" providerId="ADAL" clId="{69B07169-19A9-604B-BDB7-D589F93ADAFB}" dt="2021-06-17T13:46:34.786" v="138" actId="207"/>
          <ac:spMkLst>
            <pc:docMk/>
            <pc:sldMk cId="2563654610" sldId="438"/>
            <ac:spMk id="26" creationId="{0CA88354-20A3-C749-8066-18AF47A163D8}"/>
          </ac:spMkLst>
        </pc:spChg>
        <pc:spChg chg="add">
          <ac:chgData name="Ben Barber" userId="673f5239-8a7a-4394-9e60-2c344a47b2c8" providerId="ADAL" clId="{69B07169-19A9-604B-BDB7-D589F93ADAFB}" dt="2021-06-17T13:46:18.443" v="134"/>
          <ac:spMkLst>
            <pc:docMk/>
            <pc:sldMk cId="2563654610" sldId="438"/>
            <ac:spMk id="27" creationId="{975B6F46-DD1A-8D4F-BFAC-2CE3664768C5}"/>
          </ac:spMkLst>
        </pc:spChg>
        <pc:picChg chg="del">
          <ac:chgData name="Ben Barber" userId="673f5239-8a7a-4394-9e60-2c344a47b2c8" providerId="ADAL" clId="{69B07169-19A9-604B-BDB7-D589F93ADAFB}" dt="2021-06-17T13:46:17.700" v="133" actId="478"/>
          <ac:picMkLst>
            <pc:docMk/>
            <pc:sldMk cId="2563654610" sldId="438"/>
            <ac:picMk id="6" creationId="{108E0A9D-1FE9-E841-9F4E-392DAF481F28}"/>
          </ac:picMkLst>
        </pc:picChg>
        <pc:picChg chg="add">
          <ac:chgData name="Ben Barber" userId="673f5239-8a7a-4394-9e60-2c344a47b2c8" providerId="ADAL" clId="{69B07169-19A9-604B-BDB7-D589F93ADAFB}" dt="2021-06-17T13:46:18.443" v="134"/>
          <ac:picMkLst>
            <pc:docMk/>
            <pc:sldMk cId="2563654610" sldId="438"/>
            <ac:picMk id="23" creationId="{308D0811-A499-2A4D-A32F-73CBBB908D40}"/>
          </ac:picMkLst>
        </pc:picChg>
      </pc:sldChg>
      <pc:sldChg chg="addSp delSp modSp add del ord modTransition">
        <pc:chgData name="Ben Barber" userId="673f5239-8a7a-4394-9e60-2c344a47b2c8" providerId="ADAL" clId="{69B07169-19A9-604B-BDB7-D589F93ADAFB}" dt="2021-06-25T13:40:15.674" v="3728" actId="2696"/>
        <pc:sldMkLst>
          <pc:docMk/>
          <pc:sldMk cId="1704299003" sldId="439"/>
        </pc:sldMkLst>
        <pc:spChg chg="add del mod">
          <ac:chgData name="Ben Barber" userId="673f5239-8a7a-4394-9e60-2c344a47b2c8" providerId="ADAL" clId="{69B07169-19A9-604B-BDB7-D589F93ADAFB}" dt="2021-06-18T09:08:23.933" v="486" actId="478"/>
          <ac:spMkLst>
            <pc:docMk/>
            <pc:sldMk cId="1704299003" sldId="439"/>
            <ac:spMk id="5" creationId="{857D02E1-BEA5-9449-A4F6-3AB50699A39C}"/>
          </ac:spMkLst>
        </pc:spChg>
        <pc:spChg chg="add del mod">
          <ac:chgData name="Ben Barber" userId="673f5239-8a7a-4394-9e60-2c344a47b2c8" providerId="ADAL" clId="{69B07169-19A9-604B-BDB7-D589F93ADAFB}" dt="2021-06-18T09:08:23" v="485"/>
          <ac:spMkLst>
            <pc:docMk/>
            <pc:sldMk cId="1704299003" sldId="439"/>
            <ac:spMk id="6" creationId="{1431819E-785A-AB40-83B0-4A51EFAB4ED4}"/>
          </ac:spMkLst>
        </pc:spChg>
        <pc:spChg chg="mod topLvl">
          <ac:chgData name="Ben Barber" userId="673f5239-8a7a-4394-9e60-2c344a47b2c8" providerId="ADAL" clId="{69B07169-19A9-604B-BDB7-D589F93ADAFB}" dt="2021-06-18T09:06:58.914" v="427" actId="1036"/>
          <ac:spMkLst>
            <pc:docMk/>
            <pc:sldMk cId="1704299003" sldId="439"/>
            <ac:spMk id="11" creationId="{992617FE-CABE-F840-A84B-0E2219C6CC0E}"/>
          </ac:spMkLst>
        </pc:spChg>
        <pc:spChg chg="mod">
          <ac:chgData name="Ben Barber" userId="673f5239-8a7a-4394-9e60-2c344a47b2c8" providerId="ADAL" clId="{69B07169-19A9-604B-BDB7-D589F93ADAFB}" dt="2021-06-21T08:39:14.452" v="769" actId="20577"/>
          <ac:spMkLst>
            <pc:docMk/>
            <pc:sldMk cId="1704299003" sldId="439"/>
            <ac:spMk id="12" creationId="{3533C41A-6EDF-E344-B81A-93ADA59D2D36}"/>
          </ac:spMkLst>
        </pc:spChg>
        <pc:spChg chg="mod topLvl">
          <ac:chgData name="Ben Barber" userId="673f5239-8a7a-4394-9e60-2c344a47b2c8" providerId="ADAL" clId="{69B07169-19A9-604B-BDB7-D589F93ADAFB}" dt="2021-06-18T09:08:12.957" v="481" actId="14100"/>
          <ac:spMkLst>
            <pc:docMk/>
            <pc:sldMk cId="1704299003" sldId="439"/>
            <ac:spMk id="13" creationId="{CC624D6D-1BD8-DF4B-A7BC-48FB42D321A8}"/>
          </ac:spMkLst>
        </pc:spChg>
        <pc:spChg chg="mod topLvl">
          <ac:chgData name="Ben Barber" userId="673f5239-8a7a-4394-9e60-2c344a47b2c8" providerId="ADAL" clId="{69B07169-19A9-604B-BDB7-D589F93ADAFB}" dt="2021-06-18T09:08:12.957" v="481" actId="14100"/>
          <ac:spMkLst>
            <pc:docMk/>
            <pc:sldMk cId="1704299003" sldId="439"/>
            <ac:spMk id="16" creationId="{D1EAAE2A-2B07-E648-BC73-A8A32BF805EF}"/>
          </ac:spMkLst>
        </pc:spChg>
        <pc:spChg chg="mod topLvl">
          <ac:chgData name="Ben Barber" userId="673f5239-8a7a-4394-9e60-2c344a47b2c8" providerId="ADAL" clId="{69B07169-19A9-604B-BDB7-D589F93ADAFB}" dt="2021-06-18T09:08:12.957" v="481" actId="14100"/>
          <ac:spMkLst>
            <pc:docMk/>
            <pc:sldMk cId="1704299003" sldId="439"/>
            <ac:spMk id="18" creationId="{0A6F9D55-E236-5A4C-878C-BFF23D73A977}"/>
          </ac:spMkLst>
        </pc:spChg>
        <pc:spChg chg="mod topLvl">
          <ac:chgData name="Ben Barber" userId="673f5239-8a7a-4394-9e60-2c344a47b2c8" providerId="ADAL" clId="{69B07169-19A9-604B-BDB7-D589F93ADAFB}" dt="2021-06-18T09:06:58.914" v="427" actId="1036"/>
          <ac:spMkLst>
            <pc:docMk/>
            <pc:sldMk cId="1704299003" sldId="439"/>
            <ac:spMk id="19" creationId="{274F73B9-390B-6043-B7E1-3813E32698D7}"/>
          </ac:spMkLst>
        </pc:spChg>
        <pc:spChg chg="mod topLvl">
          <ac:chgData name="Ben Barber" userId="673f5239-8a7a-4394-9e60-2c344a47b2c8" providerId="ADAL" clId="{69B07169-19A9-604B-BDB7-D589F93ADAFB}" dt="2021-06-18T09:06:58.914" v="427" actId="1036"/>
          <ac:spMkLst>
            <pc:docMk/>
            <pc:sldMk cId="1704299003" sldId="439"/>
            <ac:spMk id="20" creationId="{FB536297-968D-F042-9528-CC6F0526E81A}"/>
          </ac:spMkLst>
        </pc:spChg>
        <pc:spChg chg="del mod topLvl">
          <ac:chgData name="Ben Barber" userId="673f5239-8a7a-4394-9e60-2c344a47b2c8" providerId="ADAL" clId="{69B07169-19A9-604B-BDB7-D589F93ADAFB}" dt="2021-06-18T09:06:07.722" v="368" actId="478"/>
          <ac:spMkLst>
            <pc:docMk/>
            <pc:sldMk cId="1704299003" sldId="439"/>
            <ac:spMk id="21" creationId="{9D0014F0-8BAF-CE48-B59E-734FE61C9B53}"/>
          </ac:spMkLst>
        </pc:spChg>
        <pc:spChg chg="del">
          <ac:chgData name="Ben Barber" userId="673f5239-8a7a-4394-9e60-2c344a47b2c8" providerId="ADAL" clId="{69B07169-19A9-604B-BDB7-D589F93ADAFB}" dt="2021-06-18T09:06:16.620" v="369" actId="478"/>
          <ac:spMkLst>
            <pc:docMk/>
            <pc:sldMk cId="1704299003" sldId="439"/>
            <ac:spMk id="24" creationId="{0EAF81B3-C272-5344-B2D9-62435CC36B77}"/>
          </ac:spMkLst>
        </pc:spChg>
        <pc:spChg chg="del">
          <ac:chgData name="Ben Barber" userId="673f5239-8a7a-4394-9e60-2c344a47b2c8" providerId="ADAL" clId="{69B07169-19A9-604B-BDB7-D589F93ADAFB}" dt="2021-06-18T09:06:16.620" v="369" actId="478"/>
          <ac:spMkLst>
            <pc:docMk/>
            <pc:sldMk cId="1704299003" sldId="439"/>
            <ac:spMk id="25" creationId="{4C450EAC-F6F5-394F-9356-6C7D18F794AC}"/>
          </ac:spMkLst>
        </pc:spChg>
        <pc:spChg chg="del">
          <ac:chgData name="Ben Barber" userId="673f5239-8a7a-4394-9e60-2c344a47b2c8" providerId="ADAL" clId="{69B07169-19A9-604B-BDB7-D589F93ADAFB}" dt="2021-06-18T09:06:16.620" v="369" actId="478"/>
          <ac:spMkLst>
            <pc:docMk/>
            <pc:sldMk cId="1704299003" sldId="439"/>
            <ac:spMk id="26" creationId="{0CA88354-20A3-C749-8066-18AF47A163D8}"/>
          </ac:spMkLst>
        </pc:spChg>
        <pc:spChg chg="del">
          <ac:chgData name="Ben Barber" userId="673f5239-8a7a-4394-9e60-2c344a47b2c8" providerId="ADAL" clId="{69B07169-19A9-604B-BDB7-D589F93ADAFB}" dt="2021-06-18T09:06:16.620" v="369" actId="478"/>
          <ac:spMkLst>
            <pc:docMk/>
            <pc:sldMk cId="1704299003" sldId="439"/>
            <ac:spMk id="27" creationId="{975B6F46-DD1A-8D4F-BFAC-2CE3664768C5}"/>
          </ac:spMkLst>
        </pc:spChg>
        <pc:spChg chg="add mod topLvl">
          <ac:chgData name="Ben Barber" userId="673f5239-8a7a-4394-9e60-2c344a47b2c8" providerId="ADAL" clId="{69B07169-19A9-604B-BDB7-D589F93ADAFB}" dt="2021-06-18T09:08:12.957" v="481" actId="14100"/>
          <ac:spMkLst>
            <pc:docMk/>
            <pc:sldMk cId="1704299003" sldId="439"/>
            <ac:spMk id="28" creationId="{2D2AA7CC-6DE2-194A-93DA-C6D8288E6DE9}"/>
          </ac:spMkLst>
        </pc:spChg>
        <pc:spChg chg="add del mod topLvl">
          <ac:chgData name="Ben Barber" userId="673f5239-8a7a-4394-9e60-2c344a47b2c8" providerId="ADAL" clId="{69B07169-19A9-604B-BDB7-D589F93ADAFB}" dt="2021-06-18T09:02:39.593" v="204"/>
          <ac:spMkLst>
            <pc:docMk/>
            <pc:sldMk cId="1704299003" sldId="439"/>
            <ac:spMk id="29" creationId="{4E91B907-8671-1F40-8E0B-C78F8A3D99CF}"/>
          </ac:spMkLst>
        </pc:spChg>
        <pc:spChg chg="add del mod">
          <ac:chgData name="Ben Barber" userId="673f5239-8a7a-4394-9e60-2c344a47b2c8" providerId="ADAL" clId="{69B07169-19A9-604B-BDB7-D589F93ADAFB}" dt="2021-06-18T09:02:39.306" v="202" actId="478"/>
          <ac:spMkLst>
            <pc:docMk/>
            <pc:sldMk cId="1704299003" sldId="439"/>
            <ac:spMk id="30" creationId="{BF74F520-B830-7C44-8B87-80220A113FD8}"/>
          </ac:spMkLst>
        </pc:spChg>
        <pc:spChg chg="add del mod">
          <ac:chgData name="Ben Barber" userId="673f5239-8a7a-4394-9e60-2c344a47b2c8" providerId="ADAL" clId="{69B07169-19A9-604B-BDB7-D589F93ADAFB}" dt="2021-06-18T09:02:39.306" v="202" actId="478"/>
          <ac:spMkLst>
            <pc:docMk/>
            <pc:sldMk cId="1704299003" sldId="439"/>
            <ac:spMk id="31" creationId="{DFBDE4EE-E111-724A-8E8D-63ED385FC76F}"/>
          </ac:spMkLst>
        </pc:spChg>
        <pc:spChg chg="add mod">
          <ac:chgData name="Ben Barber" userId="673f5239-8a7a-4394-9e60-2c344a47b2c8" providerId="ADAL" clId="{69B07169-19A9-604B-BDB7-D589F93ADAFB}" dt="2021-06-18T09:07:10.777" v="434" actId="20577"/>
          <ac:spMkLst>
            <pc:docMk/>
            <pc:sldMk cId="1704299003" sldId="439"/>
            <ac:spMk id="32" creationId="{1302AA34-33DA-414C-8703-2205B6AFB086}"/>
          </ac:spMkLst>
        </pc:spChg>
        <pc:spChg chg="add del mod">
          <ac:chgData name="Ben Barber" userId="673f5239-8a7a-4394-9e60-2c344a47b2c8" providerId="ADAL" clId="{69B07169-19A9-604B-BDB7-D589F93ADAFB}" dt="2021-06-18T09:08:04.194" v="480" actId="478"/>
          <ac:spMkLst>
            <pc:docMk/>
            <pc:sldMk cId="1704299003" sldId="439"/>
            <ac:spMk id="33" creationId="{FF3EB0C7-035F-F840-83DC-7D7CC62A1871}"/>
          </ac:spMkLst>
        </pc:spChg>
        <pc:grpChg chg="del mod">
          <ac:chgData name="Ben Barber" userId="673f5239-8a7a-4394-9e60-2c344a47b2c8" providerId="ADAL" clId="{69B07169-19A9-604B-BDB7-D589F93ADAFB}" dt="2021-06-18T08:19:07.202" v="156" actId="478"/>
          <ac:grpSpMkLst>
            <pc:docMk/>
            <pc:sldMk cId="1704299003" sldId="439"/>
            <ac:grpSpMk id="3" creationId="{DA5846D5-105E-2F48-8592-F63C2BFDCD2C}"/>
          </ac:grpSpMkLst>
        </pc:grpChg>
        <pc:grpChg chg="add del mod">
          <ac:chgData name="Ben Barber" userId="673f5239-8a7a-4394-9e60-2c344a47b2c8" providerId="ADAL" clId="{69B07169-19A9-604B-BDB7-D589F93ADAFB}" dt="2021-06-18T09:01:17.008" v="165" actId="165"/>
          <ac:grpSpMkLst>
            <pc:docMk/>
            <pc:sldMk cId="1704299003" sldId="439"/>
            <ac:grpSpMk id="4" creationId="{A5EBEB84-040C-7E4B-8AE2-F3A340355F4B}"/>
          </ac:grpSpMkLst>
        </pc:grpChg>
        <pc:picChg chg="del topLvl">
          <ac:chgData name="Ben Barber" userId="673f5239-8a7a-4394-9e60-2c344a47b2c8" providerId="ADAL" clId="{69B07169-19A9-604B-BDB7-D589F93ADAFB}" dt="2021-06-18T08:19:07.202" v="156" actId="478"/>
          <ac:picMkLst>
            <pc:docMk/>
            <pc:sldMk cId="1704299003" sldId="439"/>
            <ac:picMk id="22" creationId="{CEFFE2D8-FE4D-9846-BA2C-71EB50E0EB4E}"/>
          </ac:picMkLst>
        </pc:picChg>
        <pc:cxnChg chg="del">
          <ac:chgData name="Ben Barber" userId="673f5239-8a7a-4394-9e60-2c344a47b2c8" providerId="ADAL" clId="{69B07169-19A9-604B-BDB7-D589F93ADAFB}" dt="2021-06-18T09:06:18.251" v="370" actId="478"/>
          <ac:cxnSpMkLst>
            <pc:docMk/>
            <pc:sldMk cId="1704299003" sldId="439"/>
            <ac:cxnSpMk id="2" creationId="{89A00C07-F5D2-7B40-B4C7-A24126923A60}"/>
          </ac:cxnSpMkLst>
        </pc:cxnChg>
      </pc:sldChg>
      <pc:sldChg chg="addSp delSp modSp add ord">
        <pc:chgData name="Ben Barber" userId="673f5239-8a7a-4394-9e60-2c344a47b2c8" providerId="ADAL" clId="{69B07169-19A9-604B-BDB7-D589F93ADAFB}" dt="2021-06-30T14:11:59.763" v="5107"/>
        <pc:sldMkLst>
          <pc:docMk/>
          <pc:sldMk cId="1411215164" sldId="440"/>
        </pc:sldMkLst>
        <pc:spChg chg="add del mod topLvl">
          <ac:chgData name="Ben Barber" userId="673f5239-8a7a-4394-9e60-2c344a47b2c8" providerId="ADAL" clId="{69B07169-19A9-604B-BDB7-D589F93ADAFB}" dt="2021-06-22T11:11:47.235" v="1888" actId="478"/>
          <ac:spMkLst>
            <pc:docMk/>
            <pc:sldMk cId="1411215164" sldId="440"/>
            <ac:spMk id="2" creationId="{062406B0-A9C2-C442-B1E0-0E4BD57CC078}"/>
          </ac:spMkLst>
        </pc:spChg>
        <pc:spChg chg="del mod">
          <ac:chgData name="Ben Barber" userId="673f5239-8a7a-4394-9e60-2c344a47b2c8" providerId="ADAL" clId="{69B07169-19A9-604B-BDB7-D589F93ADAFB}" dt="2021-06-25T11:30:22.985" v="2027" actId="478"/>
          <ac:spMkLst>
            <pc:docMk/>
            <pc:sldMk cId="1411215164" sldId="440"/>
            <ac:spMk id="2" creationId="{763CE32F-3788-4D75-9FB6-7484C683A992}"/>
          </ac:spMkLst>
        </pc:spChg>
        <pc:spChg chg="add mod topLvl">
          <ac:chgData name="Ben Barber" userId="673f5239-8a7a-4394-9e60-2c344a47b2c8" providerId="ADAL" clId="{69B07169-19A9-604B-BDB7-D589F93ADAFB}" dt="2021-06-25T14:05:04.318" v="4680"/>
          <ac:spMkLst>
            <pc:docMk/>
            <pc:sldMk cId="1411215164" sldId="440"/>
            <ac:spMk id="3" creationId="{85B894F9-F164-E044-A796-D0DE3CEF91C9}"/>
          </ac:spMkLst>
        </pc:spChg>
        <pc:spChg chg="add mod topLvl">
          <ac:chgData name="Ben Barber" userId="673f5239-8a7a-4394-9e60-2c344a47b2c8" providerId="ADAL" clId="{69B07169-19A9-604B-BDB7-D589F93ADAFB}" dt="2021-06-25T14:05:10.055" v="4681"/>
          <ac:spMkLst>
            <pc:docMk/>
            <pc:sldMk cId="1411215164" sldId="440"/>
            <ac:spMk id="5" creationId="{E6811F9C-8931-214F-902F-F67C46054027}"/>
          </ac:spMkLst>
        </pc:spChg>
        <pc:spChg chg="add mod topLvl">
          <ac:chgData name="Ben Barber" userId="673f5239-8a7a-4394-9e60-2c344a47b2c8" providerId="ADAL" clId="{69B07169-19A9-604B-BDB7-D589F93ADAFB}" dt="2021-06-25T14:05:15.783" v="4682"/>
          <ac:spMkLst>
            <pc:docMk/>
            <pc:sldMk cId="1411215164" sldId="440"/>
            <ac:spMk id="6" creationId="{23DED4C4-B478-384E-83CC-D14EAAE11D2E}"/>
          </ac:spMkLst>
        </pc:spChg>
        <pc:spChg chg="add mod topLvl">
          <ac:chgData name="Ben Barber" userId="673f5239-8a7a-4394-9e60-2c344a47b2c8" providerId="ADAL" clId="{69B07169-19A9-604B-BDB7-D589F93ADAFB}" dt="2021-06-25T14:05:23.455" v="4683"/>
          <ac:spMkLst>
            <pc:docMk/>
            <pc:sldMk cId="1411215164" sldId="440"/>
            <ac:spMk id="7" creationId="{75A00EC0-0513-3546-907E-FE502F72E889}"/>
          </ac:spMkLst>
        </pc:spChg>
        <pc:spChg chg="add mod topLvl">
          <ac:chgData name="Ben Barber" userId="673f5239-8a7a-4394-9e60-2c344a47b2c8" providerId="ADAL" clId="{69B07169-19A9-604B-BDB7-D589F93ADAFB}" dt="2021-06-25T13:42:32.121" v="3762" actId="20577"/>
          <ac:spMkLst>
            <pc:docMk/>
            <pc:sldMk cId="1411215164" sldId="440"/>
            <ac:spMk id="9" creationId="{65A74EE3-C074-9F4B-8157-B109CBAF8744}"/>
          </ac:spMkLst>
        </pc:spChg>
        <pc:spChg chg="add del mod">
          <ac:chgData name="Ben Barber" userId="673f5239-8a7a-4394-9e60-2c344a47b2c8" providerId="ADAL" clId="{69B07169-19A9-604B-BDB7-D589F93ADAFB}" dt="2021-06-21T08:42:35.649" v="832" actId="478"/>
          <ac:spMkLst>
            <pc:docMk/>
            <pc:sldMk cId="1411215164" sldId="440"/>
            <ac:spMk id="10" creationId="{FCD231EF-5EEF-2643-AD13-F1034024ED87}"/>
          </ac:spMkLst>
        </pc:spChg>
        <pc:spChg chg="add del mod">
          <ac:chgData name="Ben Barber" userId="673f5239-8a7a-4394-9e60-2c344a47b2c8" providerId="ADAL" clId="{69B07169-19A9-604B-BDB7-D589F93ADAFB}" dt="2021-06-21T08:42:31.486" v="829" actId="478"/>
          <ac:spMkLst>
            <pc:docMk/>
            <pc:sldMk cId="1411215164" sldId="440"/>
            <ac:spMk id="11" creationId="{2C939E20-18D5-4F43-9639-E562B7482C4F}"/>
          </ac:spMkLst>
        </pc:spChg>
        <pc:spChg chg="del">
          <ac:chgData name="Ben Barber" userId="673f5239-8a7a-4394-9e60-2c344a47b2c8" providerId="ADAL" clId="{69B07169-19A9-604B-BDB7-D589F93ADAFB}" dt="2021-06-18T10:19:03.664" v="489" actId="478"/>
          <ac:spMkLst>
            <pc:docMk/>
            <pc:sldMk cId="1411215164" sldId="440"/>
            <ac:spMk id="11" creationId="{992617FE-CABE-F840-A84B-0E2219C6CC0E}"/>
          </ac:spMkLst>
        </pc:spChg>
        <pc:spChg chg="del">
          <ac:chgData name="Ben Barber" userId="673f5239-8a7a-4394-9e60-2c344a47b2c8" providerId="ADAL" clId="{69B07169-19A9-604B-BDB7-D589F93ADAFB}" dt="2021-06-18T10:19:01.324" v="488" actId="478"/>
          <ac:spMkLst>
            <pc:docMk/>
            <pc:sldMk cId="1411215164" sldId="440"/>
            <ac:spMk id="12" creationId="{3533C41A-6EDF-E344-B81A-93ADA59D2D36}"/>
          </ac:spMkLst>
        </pc:spChg>
        <pc:spChg chg="add del mod">
          <ac:chgData name="Ben Barber" userId="673f5239-8a7a-4394-9e60-2c344a47b2c8" providerId="ADAL" clId="{69B07169-19A9-604B-BDB7-D589F93ADAFB}" dt="2021-06-21T08:42:22.622" v="824" actId="478"/>
          <ac:spMkLst>
            <pc:docMk/>
            <pc:sldMk cId="1411215164" sldId="440"/>
            <ac:spMk id="12" creationId="{5DAE1663-C05B-D447-9D0C-8D16EE4BB337}"/>
          </ac:spMkLst>
        </pc:spChg>
        <pc:spChg chg="add del mod">
          <ac:chgData name="Ben Barber" userId="673f5239-8a7a-4394-9e60-2c344a47b2c8" providerId="ADAL" clId="{69B07169-19A9-604B-BDB7-D589F93ADAFB}" dt="2021-06-21T08:42:14.870" v="821" actId="478"/>
          <ac:spMkLst>
            <pc:docMk/>
            <pc:sldMk cId="1411215164" sldId="440"/>
            <ac:spMk id="13" creationId="{C1F77356-B653-664D-AA4E-A0EB00D65048}"/>
          </ac:spMkLst>
        </pc:spChg>
        <pc:spChg chg="del">
          <ac:chgData name="Ben Barber" userId="673f5239-8a7a-4394-9e60-2c344a47b2c8" providerId="ADAL" clId="{69B07169-19A9-604B-BDB7-D589F93ADAFB}" dt="2021-06-18T10:19:03.664" v="489" actId="478"/>
          <ac:spMkLst>
            <pc:docMk/>
            <pc:sldMk cId="1411215164" sldId="440"/>
            <ac:spMk id="13" creationId="{CC624D6D-1BD8-DF4B-A7BC-48FB42D321A8}"/>
          </ac:spMkLst>
        </pc:spChg>
        <pc:spChg chg="add mod topLvl">
          <ac:chgData name="Ben Barber" userId="673f5239-8a7a-4394-9e60-2c344a47b2c8" providerId="ADAL" clId="{69B07169-19A9-604B-BDB7-D589F93ADAFB}" dt="2021-06-25T13:02:59.383" v="2950" actId="1038"/>
          <ac:spMkLst>
            <pc:docMk/>
            <pc:sldMk cId="1411215164" sldId="440"/>
            <ac:spMk id="14" creationId="{343C49DB-5C4F-AC4A-B67E-984919DEC2A8}"/>
          </ac:spMkLst>
        </pc:spChg>
        <pc:spChg chg="add del mod">
          <ac:chgData name="Ben Barber" userId="673f5239-8a7a-4394-9e60-2c344a47b2c8" providerId="ADAL" clId="{69B07169-19A9-604B-BDB7-D589F93ADAFB}" dt="2021-06-18T10:20:22.728" v="535" actId="478"/>
          <ac:spMkLst>
            <pc:docMk/>
            <pc:sldMk cId="1411215164" sldId="440"/>
            <ac:spMk id="14" creationId="{51886AC1-156C-8F40-8A4B-C9062AB12395}"/>
          </ac:spMkLst>
        </pc:spChg>
        <pc:spChg chg="add del mod">
          <ac:chgData name="Ben Barber" userId="673f5239-8a7a-4394-9e60-2c344a47b2c8" providerId="ADAL" clId="{69B07169-19A9-604B-BDB7-D589F93ADAFB}" dt="2021-06-18T10:26:34.527" v="688" actId="478"/>
          <ac:spMkLst>
            <pc:docMk/>
            <pc:sldMk cId="1411215164" sldId="440"/>
            <ac:spMk id="15" creationId="{4CDFEFB7-49B6-C040-B83D-F83554FAFF88}"/>
          </ac:spMkLst>
        </pc:spChg>
        <pc:spChg chg="add mod topLvl">
          <ac:chgData name="Ben Barber" userId="673f5239-8a7a-4394-9e60-2c344a47b2c8" providerId="ADAL" clId="{69B07169-19A9-604B-BDB7-D589F93ADAFB}" dt="2021-06-25T13:02:59.383" v="2950" actId="1038"/>
          <ac:spMkLst>
            <pc:docMk/>
            <pc:sldMk cId="1411215164" sldId="440"/>
            <ac:spMk id="15" creationId="{97E2B6DB-28BC-8E4E-BABB-39E7A6C2F97C}"/>
          </ac:spMkLst>
        </pc:spChg>
        <pc:spChg chg="add mod topLvl">
          <ac:chgData name="Ben Barber" userId="673f5239-8a7a-4394-9e60-2c344a47b2c8" providerId="ADAL" clId="{69B07169-19A9-604B-BDB7-D589F93ADAFB}" dt="2021-06-25T13:02:59.383" v="2950" actId="1038"/>
          <ac:spMkLst>
            <pc:docMk/>
            <pc:sldMk cId="1411215164" sldId="440"/>
            <ac:spMk id="16" creationId="{3B3BA175-C08D-3A47-B60B-DF5DE36010C4}"/>
          </ac:spMkLst>
        </pc:spChg>
        <pc:spChg chg="del">
          <ac:chgData name="Ben Barber" userId="673f5239-8a7a-4394-9e60-2c344a47b2c8" providerId="ADAL" clId="{69B07169-19A9-604B-BDB7-D589F93ADAFB}" dt="2021-06-18T10:19:03.664" v="489" actId="478"/>
          <ac:spMkLst>
            <pc:docMk/>
            <pc:sldMk cId="1411215164" sldId="440"/>
            <ac:spMk id="16" creationId="{D1EAAE2A-2B07-E648-BC73-A8A32BF805EF}"/>
          </ac:spMkLst>
        </pc:spChg>
        <pc:spChg chg="add mod topLvl">
          <ac:chgData name="Ben Barber" userId="673f5239-8a7a-4394-9e60-2c344a47b2c8" providerId="ADAL" clId="{69B07169-19A9-604B-BDB7-D589F93ADAFB}" dt="2021-06-25T13:02:59.383" v="2950" actId="1038"/>
          <ac:spMkLst>
            <pc:docMk/>
            <pc:sldMk cId="1411215164" sldId="440"/>
            <ac:spMk id="17" creationId="{FEF36940-9F43-C646-BFFB-3575D1774048}"/>
          </ac:spMkLst>
        </pc:spChg>
        <pc:spChg chg="del">
          <ac:chgData name="Ben Barber" userId="673f5239-8a7a-4394-9e60-2c344a47b2c8" providerId="ADAL" clId="{69B07169-19A9-604B-BDB7-D589F93ADAFB}" dt="2021-06-18T10:19:03.664" v="489" actId="478"/>
          <ac:spMkLst>
            <pc:docMk/>
            <pc:sldMk cId="1411215164" sldId="440"/>
            <ac:spMk id="18" creationId="{0A6F9D55-E236-5A4C-878C-BFF23D73A977}"/>
          </ac:spMkLst>
        </pc:spChg>
        <pc:spChg chg="del">
          <ac:chgData name="Ben Barber" userId="673f5239-8a7a-4394-9e60-2c344a47b2c8" providerId="ADAL" clId="{69B07169-19A9-604B-BDB7-D589F93ADAFB}" dt="2021-06-18T10:19:03.664" v="489" actId="478"/>
          <ac:spMkLst>
            <pc:docMk/>
            <pc:sldMk cId="1411215164" sldId="440"/>
            <ac:spMk id="19" creationId="{274F73B9-390B-6043-B7E1-3813E32698D7}"/>
          </ac:spMkLst>
        </pc:spChg>
        <pc:spChg chg="add mod topLvl">
          <ac:chgData name="Ben Barber" userId="673f5239-8a7a-4394-9e60-2c344a47b2c8" providerId="ADAL" clId="{69B07169-19A9-604B-BDB7-D589F93ADAFB}" dt="2021-06-25T13:02:59.383" v="2950" actId="1038"/>
          <ac:spMkLst>
            <pc:docMk/>
            <pc:sldMk cId="1411215164" sldId="440"/>
            <ac:spMk id="19" creationId="{9F4D5EB1-0619-FF4C-AAB4-173525CA3BDE}"/>
          </ac:spMkLst>
        </pc:spChg>
        <pc:spChg chg="add mod topLvl">
          <ac:chgData name="Ben Barber" userId="673f5239-8a7a-4394-9e60-2c344a47b2c8" providerId="ADAL" clId="{69B07169-19A9-604B-BDB7-D589F93ADAFB}" dt="2021-06-25T13:02:59.383" v="2950" actId="1038"/>
          <ac:spMkLst>
            <pc:docMk/>
            <pc:sldMk cId="1411215164" sldId="440"/>
            <ac:spMk id="20" creationId="{76C3DD52-2464-E644-A87C-05505A51F816}"/>
          </ac:spMkLst>
        </pc:spChg>
        <pc:spChg chg="del">
          <ac:chgData name="Ben Barber" userId="673f5239-8a7a-4394-9e60-2c344a47b2c8" providerId="ADAL" clId="{69B07169-19A9-604B-BDB7-D589F93ADAFB}" dt="2021-06-18T10:19:03.664" v="489" actId="478"/>
          <ac:spMkLst>
            <pc:docMk/>
            <pc:sldMk cId="1411215164" sldId="440"/>
            <ac:spMk id="20" creationId="{FB536297-968D-F042-9528-CC6F0526E81A}"/>
          </ac:spMkLst>
        </pc:spChg>
        <pc:spChg chg="add mod topLvl">
          <ac:chgData name="Ben Barber" userId="673f5239-8a7a-4394-9e60-2c344a47b2c8" providerId="ADAL" clId="{69B07169-19A9-604B-BDB7-D589F93ADAFB}" dt="2021-06-25T13:02:59.383" v="2950" actId="1038"/>
          <ac:spMkLst>
            <pc:docMk/>
            <pc:sldMk cId="1411215164" sldId="440"/>
            <ac:spMk id="21" creationId="{31A64A57-54C7-6244-A94F-3A093B8B5C62}"/>
          </ac:spMkLst>
        </pc:spChg>
        <pc:spChg chg="add mod">
          <ac:chgData name="Ben Barber" userId="673f5239-8a7a-4394-9e60-2c344a47b2c8" providerId="ADAL" clId="{69B07169-19A9-604B-BDB7-D589F93ADAFB}" dt="2021-06-25T13:18:19.631" v="3307" actId="1036"/>
          <ac:spMkLst>
            <pc:docMk/>
            <pc:sldMk cId="1411215164" sldId="440"/>
            <ac:spMk id="27" creationId="{238DF990-AB51-484C-A105-3688E65E84A2}"/>
          </ac:spMkLst>
        </pc:spChg>
        <pc:spChg chg="del">
          <ac:chgData name="Ben Barber" userId="673f5239-8a7a-4394-9e60-2c344a47b2c8" providerId="ADAL" clId="{69B07169-19A9-604B-BDB7-D589F93ADAFB}" dt="2021-06-18T10:19:03.664" v="489" actId="478"/>
          <ac:spMkLst>
            <pc:docMk/>
            <pc:sldMk cId="1411215164" sldId="440"/>
            <ac:spMk id="28" creationId="{2D2AA7CC-6DE2-194A-93DA-C6D8288E6DE9}"/>
          </ac:spMkLst>
        </pc:spChg>
        <pc:spChg chg="add mod">
          <ac:chgData name="Ben Barber" userId="673f5239-8a7a-4394-9e60-2c344a47b2c8" providerId="ADAL" clId="{69B07169-19A9-604B-BDB7-D589F93ADAFB}" dt="2021-06-25T13:02:59.383" v="2950" actId="1038"/>
          <ac:spMkLst>
            <pc:docMk/>
            <pc:sldMk cId="1411215164" sldId="440"/>
            <ac:spMk id="30" creationId="{1E20796F-A527-0A42-8929-A8FB743A057D}"/>
          </ac:spMkLst>
        </pc:spChg>
        <pc:spChg chg="add del mod">
          <ac:chgData name="Ben Barber" userId="673f5239-8a7a-4394-9e60-2c344a47b2c8" providerId="ADAL" clId="{69B07169-19A9-604B-BDB7-D589F93ADAFB}" dt="2021-06-21T09:10:53.694" v="1620" actId="478"/>
          <ac:spMkLst>
            <pc:docMk/>
            <pc:sldMk cId="1411215164" sldId="440"/>
            <ac:spMk id="31" creationId="{C145F852-7355-C640-A4BF-3FAE1B207814}"/>
          </ac:spMkLst>
        </pc:spChg>
        <pc:spChg chg="del">
          <ac:chgData name="Ben Barber" userId="673f5239-8a7a-4394-9e60-2c344a47b2c8" providerId="ADAL" clId="{69B07169-19A9-604B-BDB7-D589F93ADAFB}" dt="2021-06-18T10:19:03.664" v="489" actId="478"/>
          <ac:spMkLst>
            <pc:docMk/>
            <pc:sldMk cId="1411215164" sldId="440"/>
            <ac:spMk id="32" creationId="{1302AA34-33DA-414C-8703-2205B6AFB086}"/>
          </ac:spMkLst>
        </pc:spChg>
        <pc:spChg chg="add mod topLvl">
          <ac:chgData name="Ben Barber" userId="673f5239-8a7a-4394-9e60-2c344a47b2c8" providerId="ADAL" clId="{69B07169-19A9-604B-BDB7-D589F93ADAFB}" dt="2021-06-25T13:39:37.165" v="3695" actId="1038"/>
          <ac:spMkLst>
            <pc:docMk/>
            <pc:sldMk cId="1411215164" sldId="440"/>
            <ac:spMk id="32" creationId="{AAEE6991-0F2D-5743-8E55-74EEA0B0C943}"/>
          </ac:spMkLst>
        </pc:spChg>
        <pc:spChg chg="add del mod">
          <ac:chgData name="Ben Barber" userId="673f5239-8a7a-4394-9e60-2c344a47b2c8" providerId="ADAL" clId="{69B07169-19A9-604B-BDB7-D589F93ADAFB}" dt="2021-06-25T11:32:33.886" v="2034" actId="478"/>
          <ac:spMkLst>
            <pc:docMk/>
            <pc:sldMk cId="1411215164" sldId="440"/>
            <ac:spMk id="34" creationId="{38B8AA00-544A-904D-8090-5741DEF90F08}"/>
          </ac:spMkLst>
        </pc:spChg>
        <pc:spChg chg="add mod">
          <ac:chgData name="Ben Barber" userId="673f5239-8a7a-4394-9e60-2c344a47b2c8" providerId="ADAL" clId="{69B07169-19A9-604B-BDB7-D589F93ADAFB}" dt="2021-06-30T14:11:59.763" v="5107"/>
          <ac:spMkLst>
            <pc:docMk/>
            <pc:sldMk cId="1411215164" sldId="440"/>
            <ac:spMk id="35" creationId="{2988ED97-042F-3444-99FE-18DEC0CC1E9F}"/>
          </ac:spMkLst>
        </pc:spChg>
        <pc:spChg chg="add mod">
          <ac:chgData name="Ben Barber" userId="673f5239-8a7a-4394-9e60-2c344a47b2c8" providerId="ADAL" clId="{69B07169-19A9-604B-BDB7-D589F93ADAFB}" dt="2021-06-25T14:26:50.290" v="5094" actId="207"/>
          <ac:spMkLst>
            <pc:docMk/>
            <pc:sldMk cId="1411215164" sldId="440"/>
            <ac:spMk id="39" creationId="{1E165338-7190-134F-AA09-8082EBF57504}"/>
          </ac:spMkLst>
        </pc:spChg>
        <pc:grpChg chg="add del mod topLvl">
          <ac:chgData name="Ben Barber" userId="673f5239-8a7a-4394-9e60-2c344a47b2c8" providerId="ADAL" clId="{69B07169-19A9-604B-BDB7-D589F93ADAFB}" dt="2021-06-21T08:41:31.672" v="812" actId="165"/>
          <ac:grpSpMkLst>
            <pc:docMk/>
            <pc:sldMk cId="1411215164" sldId="440"/>
            <ac:grpSpMk id="4" creationId="{67DBC9EC-CE24-E047-8F79-63FE61BDE51D}"/>
          </ac:grpSpMkLst>
        </pc:grpChg>
        <pc:grpChg chg="add del mod">
          <ac:chgData name="Ben Barber" userId="673f5239-8a7a-4394-9e60-2c344a47b2c8" providerId="ADAL" clId="{69B07169-19A9-604B-BDB7-D589F93ADAFB}" dt="2021-06-21T08:41:13.869" v="809" actId="165"/>
          <ac:grpSpMkLst>
            <pc:docMk/>
            <pc:sldMk cId="1411215164" sldId="440"/>
            <ac:grpSpMk id="8" creationId="{E41A03A0-182E-1744-B29E-B5E3AE116A97}"/>
          </ac:grpSpMkLst>
        </pc:grpChg>
        <pc:grpChg chg="add del mod topLvl">
          <ac:chgData name="Ben Barber" userId="673f5239-8a7a-4394-9e60-2c344a47b2c8" providerId="ADAL" clId="{69B07169-19A9-604B-BDB7-D589F93ADAFB}" dt="2021-06-21T09:06:51.108" v="1506" actId="165"/>
          <ac:grpSpMkLst>
            <pc:docMk/>
            <pc:sldMk cId="1411215164" sldId="440"/>
            <ac:grpSpMk id="18" creationId="{E12AC335-FED1-8841-8009-004489800440}"/>
          </ac:grpSpMkLst>
        </pc:grpChg>
        <pc:grpChg chg="add del mod topLvl">
          <ac:chgData name="Ben Barber" userId="673f5239-8a7a-4394-9e60-2c344a47b2c8" providerId="ADAL" clId="{69B07169-19A9-604B-BDB7-D589F93ADAFB}" dt="2021-06-21T09:06:51.108" v="1506" actId="165"/>
          <ac:grpSpMkLst>
            <pc:docMk/>
            <pc:sldMk cId="1411215164" sldId="440"/>
            <ac:grpSpMk id="22" creationId="{4F3A5CD3-57B9-3A42-8E52-8BA13A057355}"/>
          </ac:grpSpMkLst>
        </pc:grpChg>
        <pc:grpChg chg="add del mod topLvl">
          <ac:chgData name="Ben Barber" userId="673f5239-8a7a-4394-9e60-2c344a47b2c8" providerId="ADAL" clId="{69B07169-19A9-604B-BDB7-D589F93ADAFB}" dt="2021-06-21T09:06:51.108" v="1506" actId="165"/>
          <ac:grpSpMkLst>
            <pc:docMk/>
            <pc:sldMk cId="1411215164" sldId="440"/>
            <ac:grpSpMk id="24" creationId="{6DFE371B-2629-104B-AE4A-44A998B4F5D6}"/>
          </ac:grpSpMkLst>
        </pc:grpChg>
        <pc:grpChg chg="add del mod topLvl">
          <ac:chgData name="Ben Barber" userId="673f5239-8a7a-4394-9e60-2c344a47b2c8" providerId="ADAL" clId="{69B07169-19A9-604B-BDB7-D589F93ADAFB}" dt="2021-06-21T09:06:51.108" v="1506" actId="165"/>
          <ac:grpSpMkLst>
            <pc:docMk/>
            <pc:sldMk cId="1411215164" sldId="440"/>
            <ac:grpSpMk id="25" creationId="{7527B478-277D-BE4D-92AD-642C724835F2}"/>
          </ac:grpSpMkLst>
        </pc:grpChg>
        <pc:grpChg chg="add del mod">
          <ac:chgData name="Ben Barber" userId="673f5239-8a7a-4394-9e60-2c344a47b2c8" providerId="ADAL" clId="{69B07169-19A9-604B-BDB7-D589F93ADAFB}" dt="2021-06-21T08:58:35.282" v="1339" actId="165"/>
          <ac:grpSpMkLst>
            <pc:docMk/>
            <pc:sldMk cId="1411215164" sldId="440"/>
            <ac:grpSpMk id="26" creationId="{C725BFE5-429E-2A4A-A7CE-D1194AE5F570}"/>
          </ac:grpSpMkLst>
        </pc:grpChg>
        <pc:grpChg chg="add del mod">
          <ac:chgData name="Ben Barber" userId="673f5239-8a7a-4394-9e60-2c344a47b2c8" providerId="ADAL" clId="{69B07169-19A9-604B-BDB7-D589F93ADAFB}" dt="2021-06-25T13:39:31.723" v="3684" actId="478"/>
          <ac:grpSpMkLst>
            <pc:docMk/>
            <pc:sldMk cId="1411215164" sldId="440"/>
            <ac:grpSpMk id="40" creationId="{F5EB584B-1C61-534A-B798-658D45FC5930}"/>
          </ac:grpSpMkLst>
        </pc:grpChg>
        <pc:picChg chg="del">
          <ac:chgData name="Ben Barber" userId="673f5239-8a7a-4394-9e60-2c344a47b2c8" providerId="ADAL" clId="{69B07169-19A9-604B-BDB7-D589F93ADAFB}" dt="2021-06-21T08:40:38.189" v="802" actId="478"/>
          <ac:picMkLst>
            <pc:docMk/>
            <pc:sldMk cId="1411215164" sldId="440"/>
            <ac:picMk id="23" creationId="{308D0811-A499-2A4D-A32F-73CBBB908D40}"/>
          </ac:picMkLst>
        </pc:picChg>
        <pc:picChg chg="add mod">
          <ac:chgData name="Ben Barber" userId="673f5239-8a7a-4394-9e60-2c344a47b2c8" providerId="ADAL" clId="{69B07169-19A9-604B-BDB7-D589F93ADAFB}" dt="2021-06-25T13:18:11.745" v="3305" actId="1076"/>
          <ac:picMkLst>
            <pc:docMk/>
            <pc:sldMk cId="1411215164" sldId="440"/>
            <ac:picMk id="28" creationId="{CD1CB669-6C5C-8A45-A16F-42CACA947423}"/>
          </ac:picMkLst>
        </pc:picChg>
        <pc:picChg chg="add mod">
          <ac:chgData name="Ben Barber" userId="673f5239-8a7a-4394-9e60-2c344a47b2c8" providerId="ADAL" clId="{69B07169-19A9-604B-BDB7-D589F93ADAFB}" dt="2021-06-25T13:02:59.383" v="2950" actId="1038"/>
          <ac:picMkLst>
            <pc:docMk/>
            <pc:sldMk cId="1411215164" sldId="440"/>
            <ac:picMk id="29" creationId="{25F017AB-EB1B-A54B-9FE2-763D3F3564F2}"/>
          </ac:picMkLst>
        </pc:picChg>
        <pc:picChg chg="add del mod topLvl">
          <ac:chgData name="Ben Barber" userId="673f5239-8a7a-4394-9e60-2c344a47b2c8" providerId="ADAL" clId="{69B07169-19A9-604B-BDB7-D589F93ADAFB}" dt="2021-06-25T13:39:31.723" v="3684" actId="478"/>
          <ac:picMkLst>
            <pc:docMk/>
            <pc:sldMk cId="1411215164" sldId="440"/>
            <ac:picMk id="33" creationId="{0B3D2B85-F0EC-0946-8244-3147E1FB5F0D}"/>
          </ac:picMkLst>
        </pc:picChg>
        <pc:picChg chg="add mod">
          <ac:chgData name="Ben Barber" userId="673f5239-8a7a-4394-9e60-2c344a47b2c8" providerId="ADAL" clId="{69B07169-19A9-604B-BDB7-D589F93ADAFB}" dt="2021-06-25T13:39:41.632" v="3696" actId="207"/>
          <ac:picMkLst>
            <pc:docMk/>
            <pc:sldMk cId="1411215164" sldId="440"/>
            <ac:picMk id="41" creationId="{1C327927-AEF2-0647-9598-5417D3CC29CF}"/>
          </ac:picMkLst>
        </pc:picChg>
        <pc:picChg chg="add del mod">
          <ac:chgData name="Ben Barber" userId="673f5239-8a7a-4394-9e60-2c344a47b2c8" providerId="ADAL" clId="{69B07169-19A9-604B-BDB7-D589F93ADAFB}" dt="2021-06-25T14:08:30.050" v="4738" actId="478"/>
          <ac:picMkLst>
            <pc:docMk/>
            <pc:sldMk cId="1411215164" sldId="440"/>
            <ac:picMk id="43" creationId="{8F673C20-6E72-0646-9BC8-8326AE6DDDF7}"/>
          </ac:picMkLst>
        </pc:picChg>
        <pc:picChg chg="add del mod">
          <ac:chgData name="Ben Barber" userId="673f5239-8a7a-4394-9e60-2c344a47b2c8" providerId="ADAL" clId="{69B07169-19A9-604B-BDB7-D589F93ADAFB}" dt="2021-06-25T14:07:57.539" v="4705" actId="478"/>
          <ac:picMkLst>
            <pc:docMk/>
            <pc:sldMk cId="1411215164" sldId="440"/>
            <ac:picMk id="45" creationId="{4246419B-ECD9-F24B-A692-F4FAF563B53E}"/>
          </ac:picMkLst>
        </pc:picChg>
        <pc:picChg chg="add mod">
          <ac:chgData name="Ben Barber" userId="673f5239-8a7a-4394-9e60-2c344a47b2c8" providerId="ADAL" clId="{69B07169-19A9-604B-BDB7-D589F93ADAFB}" dt="2021-06-25T14:09:45.548" v="4768" actId="1038"/>
          <ac:picMkLst>
            <pc:docMk/>
            <pc:sldMk cId="1411215164" sldId="440"/>
            <ac:picMk id="47" creationId="{1D1C9823-5DDA-DA4F-8C6A-F42AA206ECD0}"/>
          </ac:picMkLst>
        </pc:picChg>
        <pc:cxnChg chg="add mod">
          <ac:chgData name="Ben Barber" userId="673f5239-8a7a-4394-9e60-2c344a47b2c8" providerId="ADAL" clId="{69B07169-19A9-604B-BDB7-D589F93ADAFB}" dt="2021-06-25T11:46:53.349" v="2449" actId="1037"/>
          <ac:cxnSpMkLst>
            <pc:docMk/>
            <pc:sldMk cId="1411215164" sldId="440"/>
            <ac:cxnSpMk id="37" creationId="{1E992996-6702-654C-B3BC-7A1758AFA30B}"/>
          </ac:cxnSpMkLst>
        </pc:cxnChg>
      </pc:sldChg>
      <pc:sldChg chg="addSp delSp modSp add ord">
        <pc:chgData name="Ben Barber" userId="673f5239-8a7a-4394-9e60-2c344a47b2c8" providerId="ADAL" clId="{69B07169-19A9-604B-BDB7-D589F93ADAFB}" dt="2021-06-30T14:15:04.233" v="5220" actId="20577"/>
        <pc:sldMkLst>
          <pc:docMk/>
          <pc:sldMk cId="2967844239" sldId="441"/>
        </pc:sldMkLst>
        <pc:spChg chg="mod">
          <ac:chgData name="Ben Barber" userId="673f5239-8a7a-4394-9e60-2c344a47b2c8" providerId="ADAL" clId="{69B07169-19A9-604B-BDB7-D589F93ADAFB}" dt="2021-06-30T14:15:04.233" v="5220" actId="20577"/>
          <ac:spMkLst>
            <pc:docMk/>
            <pc:sldMk cId="2967844239" sldId="441"/>
            <ac:spMk id="11" creationId="{F60AC00F-6411-4F4F-8582-6AE0E5B25E9B}"/>
          </ac:spMkLst>
        </pc:spChg>
        <pc:spChg chg="del mod">
          <ac:chgData name="Ben Barber" userId="673f5239-8a7a-4394-9e60-2c344a47b2c8" providerId="ADAL" clId="{69B07169-19A9-604B-BDB7-D589F93ADAFB}" dt="2021-06-25T12:45:26.937" v="2703" actId="478"/>
          <ac:spMkLst>
            <pc:docMk/>
            <pc:sldMk cId="2967844239" sldId="441"/>
            <ac:spMk id="15" creationId="{CA886E95-37AF-F04F-BB0B-087299304C87}"/>
          </ac:spMkLst>
        </pc:spChg>
        <pc:spChg chg="mod">
          <ac:chgData name="Ben Barber" userId="673f5239-8a7a-4394-9e60-2c344a47b2c8" providerId="ADAL" clId="{69B07169-19A9-604B-BDB7-D589F93ADAFB}" dt="2021-06-25T12:44:02.559" v="2662" actId="1038"/>
          <ac:spMkLst>
            <pc:docMk/>
            <pc:sldMk cId="2967844239" sldId="441"/>
            <ac:spMk id="17" creationId="{44728505-6041-9744-8F08-B1072D79F8FB}"/>
          </ac:spMkLst>
        </pc:spChg>
        <pc:spChg chg="add mod">
          <ac:chgData name="Ben Barber" userId="673f5239-8a7a-4394-9e60-2c344a47b2c8" providerId="ADAL" clId="{69B07169-19A9-604B-BDB7-D589F93ADAFB}" dt="2021-06-25T13:34:44.248" v="3538" actId="1036"/>
          <ac:spMkLst>
            <pc:docMk/>
            <pc:sldMk cId="2967844239" sldId="441"/>
            <ac:spMk id="19" creationId="{37C84D86-6078-604B-835E-505B555F5DEF}"/>
          </ac:spMkLst>
        </pc:spChg>
        <pc:spChg chg="add del mod">
          <ac:chgData name="Ben Barber" userId="673f5239-8a7a-4394-9e60-2c344a47b2c8" providerId="ADAL" clId="{69B07169-19A9-604B-BDB7-D589F93ADAFB}" dt="2021-06-25T11:43:12.692" v="2387" actId="478"/>
          <ac:spMkLst>
            <pc:docMk/>
            <pc:sldMk cId="2967844239" sldId="441"/>
            <ac:spMk id="20" creationId="{F9B41557-6B86-C744-B9F0-C0E9C355F4A3}"/>
          </ac:spMkLst>
        </pc:spChg>
        <pc:spChg chg="mod">
          <ac:chgData name="Ben Barber" userId="673f5239-8a7a-4394-9e60-2c344a47b2c8" providerId="ADAL" clId="{69B07169-19A9-604B-BDB7-D589F93ADAFB}" dt="2021-06-22T10:53:06.559" v="1766"/>
          <ac:spMkLst>
            <pc:docMk/>
            <pc:sldMk cId="2967844239" sldId="441"/>
            <ac:spMk id="24" creationId="{6B803D0D-9E21-0B46-B2E8-572E583D98E7}"/>
          </ac:spMkLst>
        </pc:spChg>
        <pc:spChg chg="del mod">
          <ac:chgData name="Ben Barber" userId="673f5239-8a7a-4394-9e60-2c344a47b2c8" providerId="ADAL" clId="{69B07169-19A9-604B-BDB7-D589F93ADAFB}" dt="2021-06-22T10:50:03.380" v="1645" actId="478"/>
          <ac:spMkLst>
            <pc:docMk/>
            <pc:sldMk cId="2967844239" sldId="441"/>
            <ac:spMk id="25" creationId="{C5C46B19-AC1C-734A-9443-2BC40BCE81C5}"/>
          </ac:spMkLst>
        </pc:spChg>
        <pc:spChg chg="mod">
          <ac:chgData name="Ben Barber" userId="673f5239-8a7a-4394-9e60-2c344a47b2c8" providerId="ADAL" clId="{69B07169-19A9-604B-BDB7-D589F93ADAFB}" dt="2021-06-22T10:50:44.947" v="1752" actId="1035"/>
          <ac:spMkLst>
            <pc:docMk/>
            <pc:sldMk cId="2967844239" sldId="441"/>
            <ac:spMk id="26" creationId="{F23FFE30-44AC-C648-B9C0-C993ABDCCC8D}"/>
          </ac:spMkLst>
        </pc:spChg>
        <pc:spChg chg="add del">
          <ac:chgData name="Ben Barber" userId="673f5239-8a7a-4394-9e60-2c344a47b2c8" providerId="ADAL" clId="{69B07169-19A9-604B-BDB7-D589F93ADAFB}" dt="2021-06-25T11:43:20.306" v="2389" actId="478"/>
          <ac:spMkLst>
            <pc:docMk/>
            <pc:sldMk cId="2967844239" sldId="441"/>
            <ac:spMk id="27" creationId="{9CF1864B-4117-4F47-B82F-07C7D9CEFA9F}"/>
          </ac:spMkLst>
        </pc:spChg>
        <pc:spChg chg="del topLvl">
          <ac:chgData name="Ben Barber" userId="673f5239-8a7a-4394-9e60-2c344a47b2c8" providerId="ADAL" clId="{69B07169-19A9-604B-BDB7-D589F93ADAFB}" dt="2021-06-25T12:45:28.766" v="2704"/>
          <ac:spMkLst>
            <pc:docMk/>
            <pc:sldMk cId="2967844239" sldId="441"/>
            <ac:spMk id="30" creationId="{F3C3B1B1-8450-2543-BFDD-AABCF9555A6C}"/>
          </ac:spMkLst>
        </pc:spChg>
        <pc:spChg chg="del">
          <ac:chgData name="Ben Barber" userId="673f5239-8a7a-4394-9e60-2c344a47b2c8" providerId="ADAL" clId="{69B07169-19A9-604B-BDB7-D589F93ADAFB}" dt="2021-06-25T12:45:19.220" v="2700" actId="478"/>
          <ac:spMkLst>
            <pc:docMk/>
            <pc:sldMk cId="2967844239" sldId="441"/>
            <ac:spMk id="31" creationId="{8287C32F-C1ED-0B43-B858-A802DD726E80}"/>
          </ac:spMkLst>
        </pc:spChg>
        <pc:spChg chg="del topLvl">
          <ac:chgData name="Ben Barber" userId="673f5239-8a7a-4394-9e60-2c344a47b2c8" providerId="ADAL" clId="{69B07169-19A9-604B-BDB7-D589F93ADAFB}" dt="2021-06-25T12:45:21.194" v="2701" actId="478"/>
          <ac:spMkLst>
            <pc:docMk/>
            <pc:sldMk cId="2967844239" sldId="441"/>
            <ac:spMk id="32" creationId="{B7706FD6-A4BB-8146-943C-203166A4F5C2}"/>
          </ac:spMkLst>
        </pc:spChg>
        <pc:spChg chg="add mod">
          <ac:chgData name="Ben Barber" userId="673f5239-8a7a-4394-9e60-2c344a47b2c8" providerId="ADAL" clId="{69B07169-19A9-604B-BDB7-D589F93ADAFB}" dt="2021-06-25T13:40:57.001" v="3730" actId="1036"/>
          <ac:spMkLst>
            <pc:docMk/>
            <pc:sldMk cId="2967844239" sldId="441"/>
            <ac:spMk id="33" creationId="{69D0223E-11DD-E943-90D1-4421B0489482}"/>
          </ac:spMkLst>
        </pc:spChg>
        <pc:spChg chg="add del">
          <ac:chgData name="Ben Barber" userId="673f5239-8a7a-4394-9e60-2c344a47b2c8" providerId="ADAL" clId="{69B07169-19A9-604B-BDB7-D589F93ADAFB}" dt="2021-06-25T13:32:26.609" v="3445" actId="478"/>
          <ac:spMkLst>
            <pc:docMk/>
            <pc:sldMk cId="2967844239" sldId="441"/>
            <ac:spMk id="34" creationId="{F74C66F4-3A92-7648-B5A8-34A6CBB4281E}"/>
          </ac:spMkLst>
        </pc:spChg>
        <pc:spChg chg="add mod">
          <ac:chgData name="Ben Barber" userId="673f5239-8a7a-4394-9e60-2c344a47b2c8" providerId="ADAL" clId="{69B07169-19A9-604B-BDB7-D589F93ADAFB}" dt="2021-06-25T14:03:55.906" v="4677"/>
          <ac:spMkLst>
            <pc:docMk/>
            <pc:sldMk cId="2967844239" sldId="441"/>
            <ac:spMk id="36" creationId="{787D6A79-13CC-B249-AF40-B3E41A377B96}"/>
          </ac:spMkLst>
        </pc:spChg>
        <pc:grpChg chg="add del mod">
          <ac:chgData name="Ben Barber" userId="673f5239-8a7a-4394-9e60-2c344a47b2c8" providerId="ADAL" clId="{69B07169-19A9-604B-BDB7-D589F93ADAFB}" dt="2021-06-21T09:00:30.814" v="1369" actId="478"/>
          <ac:grpSpMkLst>
            <pc:docMk/>
            <pc:sldMk cId="2967844239" sldId="441"/>
            <ac:grpSpMk id="2" creationId="{B78496C4-089E-D844-9EC1-3351CD4574AC}"/>
          </ac:grpSpMkLst>
        </pc:grpChg>
        <pc:grpChg chg="add del mod">
          <ac:chgData name="Ben Barber" userId="673f5239-8a7a-4394-9e60-2c344a47b2c8" providerId="ADAL" clId="{69B07169-19A9-604B-BDB7-D589F93ADAFB}" dt="2021-06-21T09:00:30.814" v="1369" actId="478"/>
          <ac:grpSpMkLst>
            <pc:docMk/>
            <pc:sldMk cId="2967844239" sldId="441"/>
            <ac:grpSpMk id="6" creationId="{A2549625-819A-DE4B-80AC-730A8C1A0807}"/>
          </ac:grpSpMkLst>
        </pc:grpChg>
        <pc:grpChg chg="add del mod">
          <ac:chgData name="Ben Barber" userId="673f5239-8a7a-4394-9e60-2c344a47b2c8" providerId="ADAL" clId="{69B07169-19A9-604B-BDB7-D589F93ADAFB}" dt="2021-06-21T09:00:30.814" v="1369" actId="478"/>
          <ac:grpSpMkLst>
            <pc:docMk/>
            <pc:sldMk cId="2967844239" sldId="441"/>
            <ac:grpSpMk id="10" creationId="{1A07900D-674B-8E43-8FF9-13F912892AD0}"/>
          </ac:grpSpMkLst>
        </pc:grpChg>
        <pc:grpChg chg="add mod">
          <ac:chgData name="Ben Barber" userId="673f5239-8a7a-4394-9e60-2c344a47b2c8" providerId="ADAL" clId="{69B07169-19A9-604B-BDB7-D589F93ADAFB}" dt="2021-06-25T12:43:55.204" v="2648" actId="1036"/>
          <ac:grpSpMkLst>
            <pc:docMk/>
            <pc:sldMk cId="2967844239" sldId="441"/>
            <ac:grpSpMk id="14" creationId="{894482DF-2B00-8440-985E-E97C4DA74BB9}"/>
          </ac:grpSpMkLst>
        </pc:grpChg>
        <pc:grpChg chg="add del mod">
          <ac:chgData name="Ben Barber" userId="673f5239-8a7a-4394-9e60-2c344a47b2c8" providerId="ADAL" clId="{69B07169-19A9-604B-BDB7-D589F93ADAFB}" dt="2021-06-25T12:59:12.571" v="2932" actId="478"/>
          <ac:grpSpMkLst>
            <pc:docMk/>
            <pc:sldMk cId="2967844239" sldId="441"/>
            <ac:grpSpMk id="23" creationId="{64D839A7-107C-C14C-969A-F044E3D65785}"/>
          </ac:grpSpMkLst>
        </pc:grpChg>
        <pc:grpChg chg="add del mod">
          <ac:chgData name="Ben Barber" userId="673f5239-8a7a-4394-9e60-2c344a47b2c8" providerId="ADAL" clId="{69B07169-19A9-604B-BDB7-D589F93ADAFB}" dt="2021-06-25T12:45:21.194" v="2701" actId="478"/>
          <ac:grpSpMkLst>
            <pc:docMk/>
            <pc:sldMk cId="2967844239" sldId="441"/>
            <ac:grpSpMk id="29" creationId="{127BFCBD-545A-E74B-B292-5D005F51D451}"/>
          </ac:grpSpMkLst>
        </pc:grpChg>
        <pc:picChg chg="add del mod">
          <ac:chgData name="Ben Barber" userId="673f5239-8a7a-4394-9e60-2c344a47b2c8" providerId="ADAL" clId="{69B07169-19A9-604B-BDB7-D589F93ADAFB}" dt="2021-06-25T12:58:57.025" v="2927" actId="478"/>
          <ac:picMkLst>
            <pc:docMk/>
            <pc:sldMk cId="2967844239" sldId="441"/>
            <ac:picMk id="18" creationId="{E8E16672-3064-1E4A-932C-637D2E22EA0A}"/>
          </ac:picMkLst>
        </pc:picChg>
        <pc:picChg chg="add del mod">
          <ac:chgData name="Ben Barber" userId="673f5239-8a7a-4394-9e60-2c344a47b2c8" providerId="ADAL" clId="{69B07169-19A9-604B-BDB7-D589F93ADAFB}" dt="2021-06-25T11:43:12.692" v="2387" actId="478"/>
          <ac:picMkLst>
            <pc:docMk/>
            <pc:sldMk cId="2967844239" sldId="441"/>
            <ac:picMk id="22" creationId="{490F0D46-F718-6C4F-B4DB-372F38BEA1B4}"/>
          </ac:picMkLst>
        </pc:picChg>
        <pc:picChg chg="add del">
          <ac:chgData name="Ben Barber" userId="673f5239-8a7a-4394-9e60-2c344a47b2c8" providerId="ADAL" clId="{69B07169-19A9-604B-BDB7-D589F93ADAFB}" dt="2021-06-25T11:43:20.306" v="2389" actId="478"/>
          <ac:picMkLst>
            <pc:docMk/>
            <pc:sldMk cId="2967844239" sldId="441"/>
            <ac:picMk id="28" creationId="{8457E127-FCA5-4848-99E5-9A9F5775D601}"/>
          </ac:picMkLst>
        </pc:picChg>
        <pc:picChg chg="add">
          <ac:chgData name="Ben Barber" userId="673f5239-8a7a-4394-9e60-2c344a47b2c8" providerId="ADAL" clId="{69B07169-19A9-604B-BDB7-D589F93ADAFB}" dt="2021-06-25T12:59:18.311" v="2933"/>
          <ac:picMkLst>
            <pc:docMk/>
            <pc:sldMk cId="2967844239" sldId="441"/>
            <ac:picMk id="35" creationId="{F6CB84E2-8BEA-1F49-B985-FE1DD4DA01D8}"/>
          </ac:picMkLst>
        </pc:picChg>
        <pc:picChg chg="add del mod">
          <ac:chgData name="Ben Barber" userId="673f5239-8a7a-4394-9e60-2c344a47b2c8" providerId="ADAL" clId="{69B07169-19A9-604B-BDB7-D589F93ADAFB}" dt="2021-06-25T13:39:24.557" v="3682" actId="478"/>
          <ac:picMkLst>
            <pc:docMk/>
            <pc:sldMk cId="2967844239" sldId="441"/>
            <ac:picMk id="37" creationId="{1B526494-7404-8846-8583-BEE86DDD379E}"/>
          </ac:picMkLst>
        </pc:picChg>
        <pc:picChg chg="add">
          <ac:chgData name="Ben Barber" userId="673f5239-8a7a-4394-9e60-2c344a47b2c8" providerId="ADAL" clId="{69B07169-19A9-604B-BDB7-D589F93ADAFB}" dt="2021-06-25T13:39:25.506" v="3683"/>
          <ac:picMkLst>
            <pc:docMk/>
            <pc:sldMk cId="2967844239" sldId="441"/>
            <ac:picMk id="38" creationId="{AE30A09A-2DD2-DC49-AACF-6CB70F3E03A3}"/>
          </ac:picMkLst>
        </pc:picChg>
        <pc:picChg chg="add mod">
          <ac:chgData name="Ben Barber" userId="673f5239-8a7a-4394-9e60-2c344a47b2c8" providerId="ADAL" clId="{69B07169-19A9-604B-BDB7-D589F93ADAFB}" dt="2021-06-25T13:39:50.449" v="3699" actId="1035"/>
          <ac:picMkLst>
            <pc:docMk/>
            <pc:sldMk cId="2967844239" sldId="441"/>
            <ac:picMk id="39" creationId="{39B68150-0116-224E-9EB6-C78A2FBDF235}"/>
          </ac:picMkLst>
        </pc:picChg>
      </pc:sldChg>
      <pc:sldChg chg="addSp delSp modSp add ord addCm delCm modCm">
        <pc:chgData name="Ben Barber" userId="673f5239-8a7a-4394-9e60-2c344a47b2c8" providerId="ADAL" clId="{69B07169-19A9-604B-BDB7-D589F93ADAFB}" dt="2021-06-30T14:15:14.272" v="5232" actId="1038"/>
        <pc:sldMkLst>
          <pc:docMk/>
          <pc:sldMk cId="2607542395" sldId="442"/>
        </pc:sldMkLst>
        <pc:spChg chg="del">
          <ac:chgData name="Ben Barber" userId="673f5239-8a7a-4394-9e60-2c344a47b2c8" providerId="ADAL" clId="{69B07169-19A9-604B-BDB7-D589F93ADAFB}" dt="2021-06-25T12:44:44.294" v="2686" actId="478"/>
          <ac:spMkLst>
            <pc:docMk/>
            <pc:sldMk cId="2607542395" sldId="442"/>
            <ac:spMk id="11" creationId="{9BEBE3E2-C41B-4049-9DB3-D9C8344F614F}"/>
          </ac:spMkLst>
        </pc:spChg>
        <pc:spChg chg="del topLvl">
          <ac:chgData name="Ben Barber" userId="673f5239-8a7a-4394-9e60-2c344a47b2c8" providerId="ADAL" clId="{69B07169-19A9-604B-BDB7-D589F93ADAFB}" dt="2021-06-25T12:44:46.916" v="2687" actId="478"/>
          <ac:spMkLst>
            <pc:docMk/>
            <pc:sldMk cId="2607542395" sldId="442"/>
            <ac:spMk id="12" creationId="{2E741485-6B62-1D47-94F5-E9C395222AE5}"/>
          </ac:spMkLst>
        </pc:spChg>
        <pc:spChg chg="del mod topLvl">
          <ac:chgData name="Ben Barber" userId="673f5239-8a7a-4394-9e60-2c344a47b2c8" providerId="ADAL" clId="{69B07169-19A9-604B-BDB7-D589F93ADAFB}" dt="2021-06-25T12:44:57.229" v="2690" actId="478"/>
          <ac:spMkLst>
            <pc:docMk/>
            <pc:sldMk cId="2607542395" sldId="442"/>
            <ac:spMk id="13" creationId="{45613BA5-D520-3B48-A28B-F0BB58431EBB}"/>
          </ac:spMkLst>
        </pc:spChg>
        <pc:spChg chg="del mod">
          <ac:chgData name="Ben Barber" userId="673f5239-8a7a-4394-9e60-2c344a47b2c8" providerId="ADAL" clId="{69B07169-19A9-604B-BDB7-D589F93ADAFB}" dt="2021-06-25T11:50:54.974" v="2462" actId="478"/>
          <ac:spMkLst>
            <pc:docMk/>
            <pc:sldMk cId="2607542395" sldId="442"/>
            <ac:spMk id="15" creationId="{3C9C44BF-814F-4DDF-B43A-A1238956FB6F}"/>
          </ac:spMkLst>
        </pc:spChg>
        <pc:spChg chg="mod">
          <ac:chgData name="Ben Barber" userId="673f5239-8a7a-4394-9e60-2c344a47b2c8" providerId="ADAL" clId="{69B07169-19A9-604B-BDB7-D589F93ADAFB}" dt="2021-06-25T13:39:14.350" v="3681" actId="1035"/>
          <ac:spMkLst>
            <pc:docMk/>
            <pc:sldMk cId="2607542395" sldId="442"/>
            <ac:spMk id="16" creationId="{E14CC31F-AF83-4964-8CB9-E09B12D86127}"/>
          </ac:spMkLst>
        </pc:spChg>
        <pc:spChg chg="add mod">
          <ac:chgData name="Ben Barber" userId="673f5239-8a7a-4394-9e60-2c344a47b2c8" providerId="ADAL" clId="{69B07169-19A9-604B-BDB7-D589F93ADAFB}" dt="2021-06-25T13:35:05.198" v="3544" actId="1036"/>
          <ac:spMkLst>
            <pc:docMk/>
            <pc:sldMk cId="2607542395" sldId="442"/>
            <ac:spMk id="19" creationId="{882D0835-B5CE-764B-8E54-2BC254634C30}"/>
          </ac:spMkLst>
        </pc:spChg>
        <pc:spChg chg="add mod">
          <ac:chgData name="Ben Barber" userId="673f5239-8a7a-4394-9e60-2c344a47b2c8" providerId="ADAL" clId="{69B07169-19A9-604B-BDB7-D589F93ADAFB}" dt="2021-06-25T13:39:14.350" v="3681" actId="1035"/>
          <ac:spMkLst>
            <pc:docMk/>
            <pc:sldMk cId="2607542395" sldId="442"/>
            <ac:spMk id="20" creationId="{8962D7A8-2405-7E4C-BC0D-A3193A3FEDA1}"/>
          </ac:spMkLst>
        </pc:spChg>
        <pc:spChg chg="add del mod">
          <ac:chgData name="Ben Barber" userId="673f5239-8a7a-4394-9e60-2c344a47b2c8" providerId="ADAL" clId="{69B07169-19A9-604B-BDB7-D589F93ADAFB}" dt="2021-06-25T12:53:14.485" v="2851" actId="478"/>
          <ac:spMkLst>
            <pc:docMk/>
            <pc:sldMk cId="2607542395" sldId="442"/>
            <ac:spMk id="22" creationId="{4487079C-99F9-4F19-97A2-D46132B39A92}"/>
          </ac:spMkLst>
        </pc:spChg>
        <pc:spChg chg="add del">
          <ac:chgData name="Ben Barber" userId="673f5239-8a7a-4394-9e60-2c344a47b2c8" providerId="ADAL" clId="{69B07169-19A9-604B-BDB7-D589F93ADAFB}" dt="2021-06-21T09:10:38.828" v="1614" actId="478"/>
          <ac:spMkLst>
            <pc:docMk/>
            <pc:sldMk cId="2607542395" sldId="442"/>
            <ac:spMk id="22" creationId="{C90E0C56-EB12-8F4D-BDD7-44CD741F097E}"/>
          </ac:spMkLst>
        </pc:spChg>
        <pc:spChg chg="add del mod">
          <ac:chgData name="Ben Barber" userId="673f5239-8a7a-4394-9e60-2c344a47b2c8" providerId="ADAL" clId="{69B07169-19A9-604B-BDB7-D589F93ADAFB}" dt="2021-06-25T12:53:28.932" v="2854" actId="478"/>
          <ac:spMkLst>
            <pc:docMk/>
            <pc:sldMk cId="2607542395" sldId="442"/>
            <ac:spMk id="23" creationId="{F07EB1DB-8D9C-43C3-9FFC-2198965DB5A6}"/>
          </ac:spMkLst>
        </pc:spChg>
        <pc:spChg chg="add del">
          <ac:chgData name="Ben Barber" userId="673f5239-8a7a-4394-9e60-2c344a47b2c8" providerId="ADAL" clId="{69B07169-19A9-604B-BDB7-D589F93ADAFB}" dt="2021-06-25T11:43:23.931" v="2390" actId="478"/>
          <ac:spMkLst>
            <pc:docMk/>
            <pc:sldMk cId="2607542395" sldId="442"/>
            <ac:spMk id="24" creationId="{92D8AA2A-9B80-1E4D-A440-4CBB46B776AB}"/>
          </ac:spMkLst>
        </pc:spChg>
        <pc:spChg chg="add del mod">
          <ac:chgData name="Ben Barber" userId="673f5239-8a7a-4394-9e60-2c344a47b2c8" providerId="ADAL" clId="{69B07169-19A9-604B-BDB7-D589F93ADAFB}" dt="2021-06-25T11:54:38.752" v="2492" actId="478"/>
          <ac:spMkLst>
            <pc:docMk/>
            <pc:sldMk cId="2607542395" sldId="442"/>
            <ac:spMk id="29" creationId="{AAE834D8-BF52-EA40-B814-484C94535665}"/>
          </ac:spMkLst>
        </pc:spChg>
        <pc:spChg chg="add mod">
          <ac:chgData name="Ben Barber" userId="673f5239-8a7a-4394-9e60-2c344a47b2c8" providerId="ADAL" clId="{69B07169-19A9-604B-BDB7-D589F93ADAFB}" dt="2021-06-30T14:15:14.272" v="5232" actId="1038"/>
          <ac:spMkLst>
            <pc:docMk/>
            <pc:sldMk cId="2607542395" sldId="442"/>
            <ac:spMk id="30" creationId="{EA2E6AF1-9596-B049-B5D2-F36FB98EC87D}"/>
          </ac:spMkLst>
        </pc:spChg>
        <pc:spChg chg="mod">
          <ac:chgData name="Ben Barber" userId="673f5239-8a7a-4394-9e60-2c344a47b2c8" providerId="ADAL" clId="{69B07169-19A9-604B-BDB7-D589F93ADAFB}" dt="2021-06-25T12:45:05.108" v="2697" actId="14100"/>
          <ac:spMkLst>
            <pc:docMk/>
            <pc:sldMk cId="2607542395" sldId="442"/>
            <ac:spMk id="32" creationId="{6C51A33C-CE2C-9F45-A67A-FA648F252807}"/>
          </ac:spMkLst>
        </pc:spChg>
        <pc:spChg chg="mod">
          <ac:chgData name="Ben Barber" userId="673f5239-8a7a-4394-9e60-2c344a47b2c8" providerId="ADAL" clId="{69B07169-19A9-604B-BDB7-D589F93ADAFB}" dt="2021-06-25T12:44:41.673" v="2685" actId="207"/>
          <ac:spMkLst>
            <pc:docMk/>
            <pc:sldMk cId="2607542395" sldId="442"/>
            <ac:spMk id="33" creationId="{A97ED734-4BE6-294C-86AF-3906702323F5}"/>
          </ac:spMkLst>
        </pc:spChg>
        <pc:spChg chg="mod">
          <ac:chgData name="Ben Barber" userId="673f5239-8a7a-4394-9e60-2c344a47b2c8" providerId="ADAL" clId="{69B07169-19A9-604B-BDB7-D589F93ADAFB}" dt="2021-06-25T12:45:00.695" v="2696" actId="1038"/>
          <ac:spMkLst>
            <pc:docMk/>
            <pc:sldMk cId="2607542395" sldId="442"/>
            <ac:spMk id="34" creationId="{173EB042-4783-4342-AE33-A1724C49DA30}"/>
          </ac:spMkLst>
        </pc:spChg>
        <pc:spChg chg="add del mod">
          <ac:chgData name="Ben Barber" userId="673f5239-8a7a-4394-9e60-2c344a47b2c8" providerId="ADAL" clId="{69B07169-19A9-604B-BDB7-D589F93ADAFB}" dt="2021-06-25T12:45:36.006" v="2707"/>
          <ac:spMkLst>
            <pc:docMk/>
            <pc:sldMk cId="2607542395" sldId="442"/>
            <ac:spMk id="35" creationId="{78B07E61-C2A0-864F-AEFF-E88861C0A5AC}"/>
          </ac:spMkLst>
        </pc:spChg>
        <pc:spChg chg="add mod">
          <ac:chgData name="Ben Barber" userId="673f5239-8a7a-4394-9e60-2c344a47b2c8" providerId="ADAL" clId="{69B07169-19A9-604B-BDB7-D589F93ADAFB}" dt="2021-06-25T14:04:04.573" v="4678"/>
          <ac:spMkLst>
            <pc:docMk/>
            <pc:sldMk cId="2607542395" sldId="442"/>
            <ac:spMk id="36" creationId="{C9D8A280-9061-8646-8A8C-7D66FC3050C7}"/>
          </ac:spMkLst>
        </pc:spChg>
        <pc:spChg chg="add mod">
          <ac:chgData name="Ben Barber" userId="673f5239-8a7a-4394-9e60-2c344a47b2c8" providerId="ADAL" clId="{69B07169-19A9-604B-BDB7-D589F93ADAFB}" dt="2021-06-25T13:39:14.350" v="3681" actId="1035"/>
          <ac:spMkLst>
            <pc:docMk/>
            <pc:sldMk cId="2607542395" sldId="442"/>
            <ac:spMk id="37" creationId="{9EFF53CA-6BBB-6C4C-BA0D-CF5F87AD1087}"/>
          </ac:spMkLst>
        </pc:spChg>
        <pc:grpChg chg="add del">
          <ac:chgData name="Ben Barber" userId="673f5239-8a7a-4394-9e60-2c344a47b2c8" providerId="ADAL" clId="{69B07169-19A9-604B-BDB7-D589F93ADAFB}" dt="2021-06-21T09:00:25.232" v="1368" actId="478"/>
          <ac:grpSpMkLst>
            <pc:docMk/>
            <pc:sldMk cId="2607542395" sldId="442"/>
            <ac:grpSpMk id="2" creationId="{3A1431C3-B5E6-CB41-AA69-573FD6CA0B22}"/>
          </ac:grpSpMkLst>
        </pc:grpChg>
        <pc:grpChg chg="add del">
          <ac:chgData name="Ben Barber" userId="673f5239-8a7a-4394-9e60-2c344a47b2c8" providerId="ADAL" clId="{69B07169-19A9-604B-BDB7-D589F93ADAFB}" dt="2021-06-21T09:00:25.232" v="1368" actId="478"/>
          <ac:grpSpMkLst>
            <pc:docMk/>
            <pc:sldMk cId="2607542395" sldId="442"/>
            <ac:grpSpMk id="6" creationId="{1F8AC17E-EA6E-AB4A-AE5A-A2ECB1CD2379}"/>
          </ac:grpSpMkLst>
        </pc:grpChg>
        <pc:grpChg chg="add del mod">
          <ac:chgData name="Ben Barber" userId="673f5239-8a7a-4394-9e60-2c344a47b2c8" providerId="ADAL" clId="{69B07169-19A9-604B-BDB7-D589F93ADAFB}" dt="2021-06-25T12:44:46.916" v="2687" actId="478"/>
          <ac:grpSpMkLst>
            <pc:docMk/>
            <pc:sldMk cId="2607542395" sldId="442"/>
            <ac:grpSpMk id="10" creationId="{E753C77C-693D-C14F-B676-65566F923224}"/>
          </ac:grpSpMkLst>
        </pc:grpChg>
        <pc:grpChg chg="add del">
          <ac:chgData name="Ben Barber" userId="673f5239-8a7a-4394-9e60-2c344a47b2c8" providerId="ADAL" clId="{69B07169-19A9-604B-BDB7-D589F93ADAFB}" dt="2021-06-21T09:00:22.641" v="1367" actId="478"/>
          <ac:grpSpMkLst>
            <pc:docMk/>
            <pc:sldMk cId="2607542395" sldId="442"/>
            <ac:grpSpMk id="14" creationId="{D7BF6A8B-7740-2D48-B20B-F9B092E1F7A0}"/>
          </ac:grpSpMkLst>
        </pc:grpChg>
        <pc:grpChg chg="add del">
          <ac:chgData name="Ben Barber" userId="673f5239-8a7a-4394-9e60-2c344a47b2c8" providerId="ADAL" clId="{69B07169-19A9-604B-BDB7-D589F93ADAFB}" dt="2021-06-25T12:48:50.319" v="2763" actId="478"/>
          <ac:grpSpMkLst>
            <pc:docMk/>
            <pc:sldMk cId="2607542395" sldId="442"/>
            <ac:grpSpMk id="26" creationId="{3F80C204-8C83-E744-82C3-44317FC8B1D3}"/>
          </ac:grpSpMkLst>
        </pc:grpChg>
        <pc:grpChg chg="add mod">
          <ac:chgData name="Ben Barber" userId="673f5239-8a7a-4394-9e60-2c344a47b2c8" providerId="ADAL" clId="{69B07169-19A9-604B-BDB7-D589F93ADAFB}" dt="2021-06-25T12:44:55.102" v="2689"/>
          <ac:grpSpMkLst>
            <pc:docMk/>
            <pc:sldMk cId="2607542395" sldId="442"/>
            <ac:grpSpMk id="31" creationId="{7E24C034-9659-3840-9297-F57CD03211CD}"/>
          </ac:grpSpMkLst>
        </pc:grpChg>
        <pc:picChg chg="add del">
          <ac:chgData name="Ben Barber" userId="673f5239-8a7a-4394-9e60-2c344a47b2c8" providerId="ADAL" clId="{69B07169-19A9-604B-BDB7-D589F93ADAFB}" dt="2021-06-25T12:58:59.104" v="2928" actId="478"/>
          <ac:picMkLst>
            <pc:docMk/>
            <pc:sldMk cId="2607542395" sldId="442"/>
            <ac:picMk id="18" creationId="{F2BD756C-7BA2-DF4D-A336-8DE618BAFA4F}"/>
          </ac:picMkLst>
        </pc:picChg>
        <pc:picChg chg="add mod">
          <ac:chgData name="Ben Barber" userId="673f5239-8a7a-4394-9e60-2c344a47b2c8" providerId="ADAL" clId="{69B07169-19A9-604B-BDB7-D589F93ADAFB}" dt="2021-06-25T13:39:14.350" v="3681" actId="1035"/>
          <ac:picMkLst>
            <pc:docMk/>
            <pc:sldMk cId="2607542395" sldId="442"/>
            <ac:picMk id="21" creationId="{622AE4BB-6568-774E-9B41-039F3221E8D4}"/>
          </ac:picMkLst>
        </pc:picChg>
        <pc:picChg chg="add del">
          <ac:chgData name="Ben Barber" userId="673f5239-8a7a-4394-9e60-2c344a47b2c8" providerId="ADAL" clId="{69B07169-19A9-604B-BDB7-D589F93ADAFB}" dt="2021-06-21T09:10:02.845" v="1539" actId="478"/>
          <ac:picMkLst>
            <pc:docMk/>
            <pc:sldMk cId="2607542395" sldId="442"/>
            <ac:picMk id="23" creationId="{586A2AA8-5E66-BE4B-A4C4-B5A9FF2FF77B}"/>
          </ac:picMkLst>
        </pc:picChg>
        <pc:picChg chg="add del">
          <ac:chgData name="Ben Barber" userId="673f5239-8a7a-4394-9e60-2c344a47b2c8" providerId="ADAL" clId="{69B07169-19A9-604B-BDB7-D589F93ADAFB}" dt="2021-06-25T11:43:23.931" v="2390" actId="478"/>
          <ac:picMkLst>
            <pc:docMk/>
            <pc:sldMk cId="2607542395" sldId="442"/>
            <ac:picMk id="25" creationId="{715B7306-1D76-3341-90BE-5BC882EF4B45}"/>
          </ac:picMkLst>
        </pc:picChg>
        <pc:picChg chg="add mod">
          <ac:chgData name="Ben Barber" userId="673f5239-8a7a-4394-9e60-2c344a47b2c8" providerId="ADAL" clId="{69B07169-19A9-604B-BDB7-D589F93ADAFB}" dt="2021-06-25T13:38:57.699" v="3659" actId="1036"/>
          <ac:picMkLst>
            <pc:docMk/>
            <pc:sldMk cId="2607542395" sldId="442"/>
            <ac:picMk id="38" creationId="{F6FEEF86-8214-2F41-AA39-B853501B16F3}"/>
          </ac:picMkLst>
        </pc:picChg>
        <pc:picChg chg="add">
          <ac:chgData name="Ben Barber" userId="673f5239-8a7a-4394-9e60-2c344a47b2c8" providerId="ADAL" clId="{69B07169-19A9-604B-BDB7-D589F93ADAFB}" dt="2021-06-25T13:39:52.242" v="3700"/>
          <ac:picMkLst>
            <pc:docMk/>
            <pc:sldMk cId="2607542395" sldId="442"/>
            <ac:picMk id="39" creationId="{D6FB3DEE-6F25-934B-BFAB-181E76B558F9}"/>
          </ac:picMkLst>
        </pc:picChg>
      </pc:sldChg>
      <pc:sldChg chg="addSp delSp modSp add ord addCm modCm">
        <pc:chgData name="Ben Barber" userId="673f5239-8a7a-4394-9e60-2c344a47b2c8" providerId="ADAL" clId="{69B07169-19A9-604B-BDB7-D589F93ADAFB}" dt="2021-06-25T14:25:20.670" v="5054"/>
        <pc:sldMkLst>
          <pc:docMk/>
          <pc:sldMk cId="2308064822" sldId="443"/>
        </pc:sldMkLst>
        <pc:spChg chg="del mod">
          <ac:chgData name="Ben Barber" userId="673f5239-8a7a-4394-9e60-2c344a47b2c8" providerId="ADAL" clId="{69B07169-19A9-604B-BDB7-D589F93ADAFB}" dt="2021-06-25T12:56:13.519" v="2890" actId="478"/>
          <ac:spMkLst>
            <pc:docMk/>
            <pc:sldMk cId="2308064822" sldId="443"/>
            <ac:spMk id="2" creationId="{BEDABE1C-773F-4D79-A1C6-9C31E6F991A1}"/>
          </ac:spMkLst>
        </pc:spChg>
        <pc:spChg chg="del mod">
          <ac:chgData name="Ben Barber" userId="673f5239-8a7a-4394-9e60-2c344a47b2c8" providerId="ADAL" clId="{69B07169-19A9-604B-BDB7-D589F93ADAFB}" dt="2021-06-25T12:55:59.206" v="2887" actId="478"/>
          <ac:spMkLst>
            <pc:docMk/>
            <pc:sldMk cId="2308064822" sldId="443"/>
            <ac:spMk id="13" creationId="{B1FD9A9D-AB06-4AFB-B519-C926C36AA41E}"/>
          </ac:spMkLst>
        </pc:spChg>
        <pc:spChg chg="add mod">
          <ac:chgData name="Ben Barber" userId="673f5239-8a7a-4394-9e60-2c344a47b2c8" providerId="ADAL" clId="{69B07169-19A9-604B-BDB7-D589F93ADAFB}" dt="2021-06-25T14:20:27.358" v="4973" actId="20577"/>
          <ac:spMkLst>
            <pc:docMk/>
            <pc:sldMk cId="2308064822" sldId="443"/>
            <ac:spMk id="19" creationId="{F6AF6C22-7444-4844-B9B2-D149F2400DE2}"/>
          </ac:spMkLst>
        </pc:spChg>
        <pc:spChg chg="add del">
          <ac:chgData name="Ben Barber" userId="673f5239-8a7a-4394-9e60-2c344a47b2c8" providerId="ADAL" clId="{69B07169-19A9-604B-BDB7-D589F93ADAFB}" dt="2021-06-21T09:10:42.909" v="1616" actId="478"/>
          <ac:spMkLst>
            <pc:docMk/>
            <pc:sldMk cId="2308064822" sldId="443"/>
            <ac:spMk id="20" creationId="{6AF6A8DD-804A-BA47-806C-20A7214AE3D2}"/>
          </ac:spMkLst>
        </pc:spChg>
        <pc:spChg chg="add del">
          <ac:chgData name="Ben Barber" userId="673f5239-8a7a-4394-9e60-2c344a47b2c8" providerId="ADAL" clId="{69B07169-19A9-604B-BDB7-D589F93ADAFB}" dt="2021-06-25T11:43:27.685" v="2391" actId="478"/>
          <ac:spMkLst>
            <pc:docMk/>
            <pc:sldMk cId="2308064822" sldId="443"/>
            <ac:spMk id="21" creationId="{D927B60C-946C-B04E-8F61-A131DE838CA3}"/>
          </ac:spMkLst>
        </pc:spChg>
        <pc:spChg chg="add mod">
          <ac:chgData name="Ben Barber" userId="673f5239-8a7a-4394-9e60-2c344a47b2c8" providerId="ADAL" clId="{69B07169-19A9-604B-BDB7-D589F93ADAFB}" dt="2021-06-25T13:30:19.660" v="3426" actId="404"/>
          <ac:spMkLst>
            <pc:docMk/>
            <pc:sldMk cId="2308064822" sldId="443"/>
            <ac:spMk id="26" creationId="{FE573886-C72C-4D4C-B3E4-F19F7A6208D1}"/>
          </ac:spMkLst>
        </pc:spChg>
        <pc:spChg chg="add mod">
          <ac:chgData name="Ben Barber" userId="673f5239-8a7a-4394-9e60-2c344a47b2c8" providerId="ADAL" clId="{69B07169-19A9-604B-BDB7-D589F93ADAFB}" dt="2021-06-25T14:04:12.446" v="4679"/>
          <ac:spMkLst>
            <pc:docMk/>
            <pc:sldMk cId="2308064822" sldId="443"/>
            <ac:spMk id="27" creationId="{9385F0BB-D852-614C-9430-B0219A280495}"/>
          </ac:spMkLst>
        </pc:spChg>
        <pc:spChg chg="mod">
          <ac:chgData name="Ben Barber" userId="673f5239-8a7a-4394-9e60-2c344a47b2c8" providerId="ADAL" clId="{69B07169-19A9-604B-BDB7-D589F93ADAFB}" dt="2021-06-25T12:56:55.607" v="2910" actId="20577"/>
          <ac:spMkLst>
            <pc:docMk/>
            <pc:sldMk cId="2308064822" sldId="443"/>
            <ac:spMk id="31" creationId="{2198D38D-404E-BE48-A411-04C09626D408}"/>
          </ac:spMkLst>
        </pc:spChg>
        <pc:spChg chg="mod">
          <ac:chgData name="Ben Barber" userId="673f5239-8a7a-4394-9e60-2c344a47b2c8" providerId="ADAL" clId="{69B07169-19A9-604B-BDB7-D589F93ADAFB}" dt="2021-06-25T12:57:05.144" v="2913" actId="20577"/>
          <ac:spMkLst>
            <pc:docMk/>
            <pc:sldMk cId="2308064822" sldId="443"/>
            <ac:spMk id="32" creationId="{7BE50BF4-1DF3-7240-AFBE-3808164E6E30}"/>
          </ac:spMkLst>
        </pc:spChg>
        <pc:grpChg chg="add del">
          <ac:chgData name="Ben Barber" userId="673f5239-8a7a-4394-9e60-2c344a47b2c8" providerId="ADAL" clId="{69B07169-19A9-604B-BDB7-D589F93ADAFB}" dt="2021-06-21T09:00:08.180" v="1362" actId="478"/>
          <ac:grpSpMkLst>
            <pc:docMk/>
            <pc:sldMk cId="2308064822" sldId="443"/>
            <ac:grpSpMk id="2" creationId="{33F56D32-C24B-5943-8D45-3B7FB2A7785F}"/>
          </ac:grpSpMkLst>
        </pc:grpChg>
        <pc:grpChg chg="add del mod">
          <ac:chgData name="Ben Barber" userId="673f5239-8a7a-4394-9e60-2c344a47b2c8" providerId="ADAL" clId="{69B07169-19A9-604B-BDB7-D589F93ADAFB}" dt="2021-06-25T12:57:07.421" v="2914" actId="478"/>
          <ac:grpSpMkLst>
            <pc:docMk/>
            <pc:sldMk cId="2308064822" sldId="443"/>
            <ac:grpSpMk id="6" creationId="{BC8F0015-C291-9743-8560-9778113585A7}"/>
          </ac:grpSpMkLst>
        </pc:grpChg>
        <pc:grpChg chg="add del">
          <ac:chgData name="Ben Barber" userId="673f5239-8a7a-4394-9e60-2c344a47b2c8" providerId="ADAL" clId="{69B07169-19A9-604B-BDB7-D589F93ADAFB}" dt="2021-06-21T09:00:14.895" v="1365" actId="478"/>
          <ac:grpSpMkLst>
            <pc:docMk/>
            <pc:sldMk cId="2308064822" sldId="443"/>
            <ac:grpSpMk id="10" creationId="{994D961B-54D7-9941-886E-BCA9370091EA}"/>
          </ac:grpSpMkLst>
        </pc:grpChg>
        <pc:grpChg chg="add del">
          <ac:chgData name="Ben Barber" userId="673f5239-8a7a-4394-9e60-2c344a47b2c8" providerId="ADAL" clId="{69B07169-19A9-604B-BDB7-D589F93ADAFB}" dt="2021-06-21T09:00:13.098" v="1364" actId="478"/>
          <ac:grpSpMkLst>
            <pc:docMk/>
            <pc:sldMk cId="2308064822" sldId="443"/>
            <ac:grpSpMk id="14" creationId="{DD3668AD-9C7F-144C-8993-B39CC32C6692}"/>
          </ac:grpSpMkLst>
        </pc:grpChg>
        <pc:grpChg chg="add del">
          <ac:chgData name="Ben Barber" userId="673f5239-8a7a-4394-9e60-2c344a47b2c8" providerId="ADAL" clId="{69B07169-19A9-604B-BDB7-D589F93ADAFB}" dt="2021-06-25T12:55:43.264" v="2883" actId="478"/>
          <ac:grpSpMkLst>
            <pc:docMk/>
            <pc:sldMk cId="2308064822" sldId="443"/>
            <ac:grpSpMk id="23" creationId="{D85F1BE4-92FD-574C-984B-8E032EBF6000}"/>
          </ac:grpSpMkLst>
        </pc:grpChg>
        <pc:grpChg chg="add mod">
          <ac:chgData name="Ben Barber" userId="673f5239-8a7a-4394-9e60-2c344a47b2c8" providerId="ADAL" clId="{69B07169-19A9-604B-BDB7-D589F93ADAFB}" dt="2021-06-25T12:57:02.834" v="2911"/>
          <ac:grpSpMkLst>
            <pc:docMk/>
            <pc:sldMk cId="2308064822" sldId="443"/>
            <ac:grpSpMk id="29" creationId="{A9C7042F-3179-9D4C-BCD7-356688D56007}"/>
          </ac:grpSpMkLst>
        </pc:grpChg>
        <pc:picChg chg="add del">
          <ac:chgData name="Ben Barber" userId="673f5239-8a7a-4394-9e60-2c344a47b2c8" providerId="ADAL" clId="{69B07169-19A9-604B-BDB7-D589F93ADAFB}" dt="2021-06-25T12:59:01.320" v="2929" actId="478"/>
          <ac:picMkLst>
            <pc:docMk/>
            <pc:sldMk cId="2308064822" sldId="443"/>
            <ac:picMk id="18" creationId="{D04B6DEB-5783-6241-A66B-66B91E857EBA}"/>
          </ac:picMkLst>
        </pc:picChg>
        <pc:picChg chg="add del">
          <ac:chgData name="Ben Barber" userId="673f5239-8a7a-4394-9e60-2c344a47b2c8" providerId="ADAL" clId="{69B07169-19A9-604B-BDB7-D589F93ADAFB}" dt="2021-06-25T11:43:27.685" v="2391" actId="478"/>
          <ac:picMkLst>
            <pc:docMk/>
            <pc:sldMk cId="2308064822" sldId="443"/>
            <ac:picMk id="22" creationId="{B6AD52C1-81B7-7C48-830C-79773D089A87}"/>
          </ac:picMkLst>
        </pc:picChg>
        <pc:picChg chg="add">
          <ac:chgData name="Ben Barber" userId="673f5239-8a7a-4394-9e60-2c344a47b2c8" providerId="ADAL" clId="{69B07169-19A9-604B-BDB7-D589F93ADAFB}" dt="2021-06-25T12:55:44.125" v="2884"/>
          <ac:picMkLst>
            <pc:docMk/>
            <pc:sldMk cId="2308064822" sldId="443"/>
            <ac:picMk id="28" creationId="{B65F37A6-86D6-AF45-8326-CCDEB901FAED}"/>
          </ac:picMkLst>
        </pc:picChg>
        <pc:picChg chg="add">
          <ac:chgData name="Ben Barber" userId="673f5239-8a7a-4394-9e60-2c344a47b2c8" providerId="ADAL" clId="{69B07169-19A9-604B-BDB7-D589F93ADAFB}" dt="2021-06-25T13:39:53.701" v="3701"/>
          <ac:picMkLst>
            <pc:docMk/>
            <pc:sldMk cId="2308064822" sldId="443"/>
            <ac:picMk id="33" creationId="{38D942E8-1BC1-2142-BCE0-B25AAB27BF85}"/>
          </ac:picMkLst>
        </pc:picChg>
        <pc:picChg chg="add">
          <ac:chgData name="Ben Barber" userId="673f5239-8a7a-4394-9e60-2c344a47b2c8" providerId="ADAL" clId="{69B07169-19A9-604B-BDB7-D589F93ADAFB}" dt="2021-06-25T13:50:18.903" v="4013"/>
          <ac:picMkLst>
            <pc:docMk/>
            <pc:sldMk cId="2308064822" sldId="443"/>
            <ac:picMk id="34" creationId="{B65FA9FA-7FC9-0548-AF77-F6BDB986B787}"/>
          </ac:picMkLst>
        </pc:picChg>
      </pc:sldChg>
      <pc:sldChg chg="addSp delSp modSp add ord">
        <pc:chgData name="Ben Barber" userId="673f5239-8a7a-4394-9e60-2c344a47b2c8" providerId="ADAL" clId="{69B07169-19A9-604B-BDB7-D589F93ADAFB}" dt="2021-06-25T14:25:20.670" v="5054"/>
        <pc:sldMkLst>
          <pc:docMk/>
          <pc:sldMk cId="2656092487" sldId="444"/>
        </pc:sldMkLst>
        <pc:spChg chg="mod">
          <ac:chgData name="Ben Barber" userId="673f5239-8a7a-4394-9e60-2c344a47b2c8" providerId="ADAL" clId="{69B07169-19A9-604B-BDB7-D589F93ADAFB}" dt="2021-06-25T13:51:42.769" v="4083" actId="1036"/>
          <ac:spMkLst>
            <pc:docMk/>
            <pc:sldMk cId="2656092487" sldId="444"/>
            <ac:spMk id="16" creationId="{1CB126DC-AF93-4519-9097-B4DAC8E42684}"/>
          </ac:spMkLst>
        </pc:spChg>
        <pc:spChg chg="del mod">
          <ac:chgData name="Ben Barber" userId="673f5239-8a7a-4394-9e60-2c344a47b2c8" providerId="ADAL" clId="{69B07169-19A9-604B-BDB7-D589F93ADAFB}" dt="2021-06-25T13:48:38.206" v="3976" actId="478"/>
          <ac:spMkLst>
            <pc:docMk/>
            <pc:sldMk cId="2656092487" sldId="444"/>
            <ac:spMk id="17" creationId="{60D83072-ED3B-4FD5-81E9-E6E54D7DBA94}"/>
          </ac:spMkLst>
        </pc:spChg>
        <pc:spChg chg="add mod">
          <ac:chgData name="Ben Barber" userId="673f5239-8a7a-4394-9e60-2c344a47b2c8" providerId="ADAL" clId="{69B07169-19A9-604B-BDB7-D589F93ADAFB}" dt="2021-06-21T09:04:04.273" v="1446" actId="20577"/>
          <ac:spMkLst>
            <pc:docMk/>
            <pc:sldMk cId="2656092487" sldId="444"/>
            <ac:spMk id="19" creationId="{09006734-96E8-7C4B-B2FC-2C0A98DD70CD}"/>
          </ac:spMkLst>
        </pc:spChg>
        <pc:spChg chg="add del mod topLvl">
          <ac:chgData name="Ben Barber" userId="673f5239-8a7a-4394-9e60-2c344a47b2c8" providerId="ADAL" clId="{69B07169-19A9-604B-BDB7-D589F93ADAFB}" dt="2021-06-25T13:47:21.040" v="3933" actId="478"/>
          <ac:spMkLst>
            <pc:docMk/>
            <pc:sldMk cId="2656092487" sldId="444"/>
            <ac:spMk id="20" creationId="{13316AB0-6896-C94A-89C4-10DAFA3E6279}"/>
          </ac:spMkLst>
        </pc:spChg>
        <pc:spChg chg="add del">
          <ac:chgData name="Ben Barber" userId="673f5239-8a7a-4394-9e60-2c344a47b2c8" providerId="ADAL" clId="{69B07169-19A9-604B-BDB7-D589F93ADAFB}" dt="2021-06-21T09:04:34.501" v="1448" actId="478"/>
          <ac:spMkLst>
            <pc:docMk/>
            <pc:sldMk cId="2656092487" sldId="444"/>
            <ac:spMk id="21" creationId="{F74A0E84-6311-9449-BB6B-D8B5E39BDBFB}"/>
          </ac:spMkLst>
        </pc:spChg>
        <pc:spChg chg="add del">
          <ac:chgData name="Ben Barber" userId="673f5239-8a7a-4394-9e60-2c344a47b2c8" providerId="ADAL" clId="{69B07169-19A9-604B-BDB7-D589F93ADAFB}" dt="2021-06-21T09:10:46.582" v="1618" actId="478"/>
          <ac:spMkLst>
            <pc:docMk/>
            <pc:sldMk cId="2656092487" sldId="444"/>
            <ac:spMk id="23" creationId="{1AC7CB41-DA44-8B48-837C-DDCF277184CB}"/>
          </ac:spMkLst>
        </pc:spChg>
        <pc:spChg chg="mod">
          <ac:chgData name="Ben Barber" userId="673f5239-8a7a-4394-9e60-2c344a47b2c8" providerId="ADAL" clId="{69B07169-19A9-604B-BDB7-D589F93ADAFB}" dt="2021-06-25T13:51:42.769" v="4083" actId="1036"/>
          <ac:spMkLst>
            <pc:docMk/>
            <pc:sldMk cId="2656092487" sldId="444"/>
            <ac:spMk id="23" creationId="{779C887D-3DE7-4F31-8A38-4E8DD3A4570A}"/>
          </ac:spMkLst>
        </pc:spChg>
        <pc:spChg chg="add del mod">
          <ac:chgData name="Ben Barber" userId="673f5239-8a7a-4394-9e60-2c344a47b2c8" providerId="ADAL" clId="{69B07169-19A9-604B-BDB7-D589F93ADAFB}" dt="2021-06-21T09:05:49.609" v="1481" actId="478"/>
          <ac:spMkLst>
            <pc:docMk/>
            <pc:sldMk cId="2656092487" sldId="444"/>
            <ac:spMk id="24" creationId="{4C2A6C78-B31D-014A-AA65-1AABF6A16937}"/>
          </ac:spMkLst>
        </pc:spChg>
        <pc:spChg chg="del mod">
          <ac:chgData name="Ben Barber" userId="673f5239-8a7a-4394-9e60-2c344a47b2c8" providerId="ADAL" clId="{69B07169-19A9-604B-BDB7-D589F93ADAFB}" dt="2021-06-25T13:43:39.955" v="3779"/>
          <ac:spMkLst>
            <pc:docMk/>
            <pc:sldMk cId="2656092487" sldId="444"/>
            <ac:spMk id="24" creationId="{FEACA976-113C-43D8-BBB5-B33803326CE6}"/>
          </ac:spMkLst>
        </pc:spChg>
        <pc:spChg chg="add mod topLvl">
          <ac:chgData name="Ben Barber" userId="673f5239-8a7a-4394-9e60-2c344a47b2c8" providerId="ADAL" clId="{69B07169-19A9-604B-BDB7-D589F93ADAFB}" dt="2021-06-22T11:08:50.334" v="1778" actId="1076"/>
          <ac:spMkLst>
            <pc:docMk/>
            <pc:sldMk cId="2656092487" sldId="444"/>
            <ac:spMk id="25" creationId="{94B45AF4-B127-E947-996D-1DA0E581D135}"/>
          </ac:spMkLst>
        </pc:spChg>
        <pc:spChg chg="del mod">
          <ac:chgData name="Ben Barber" userId="673f5239-8a7a-4394-9e60-2c344a47b2c8" providerId="ADAL" clId="{69B07169-19A9-604B-BDB7-D589F93ADAFB}" dt="2021-06-25T13:43:41.173" v="3781"/>
          <ac:spMkLst>
            <pc:docMk/>
            <pc:sldMk cId="2656092487" sldId="444"/>
            <ac:spMk id="26" creationId="{82AC0D4E-5AC4-4511-ACF5-84D43E4AED4C}"/>
          </ac:spMkLst>
        </pc:spChg>
        <pc:spChg chg="add del">
          <ac:chgData name="Ben Barber" userId="673f5239-8a7a-4394-9e60-2c344a47b2c8" providerId="ADAL" clId="{69B07169-19A9-604B-BDB7-D589F93ADAFB}" dt="2021-06-25T11:43:30.393" v="2392" actId="478"/>
          <ac:spMkLst>
            <pc:docMk/>
            <pc:sldMk cId="2656092487" sldId="444"/>
            <ac:spMk id="27" creationId="{767A85D5-464E-274F-B3B5-1B06D6178270}"/>
          </ac:spMkLst>
        </pc:spChg>
        <pc:spChg chg="del mod">
          <ac:chgData name="Ben Barber" userId="673f5239-8a7a-4394-9e60-2c344a47b2c8" providerId="ADAL" clId="{69B07169-19A9-604B-BDB7-D589F93ADAFB}" dt="2021-06-25T13:50:08.963" v="4012" actId="478"/>
          <ac:spMkLst>
            <pc:docMk/>
            <pc:sldMk cId="2656092487" sldId="444"/>
            <ac:spMk id="32" creationId="{8643224F-B181-43A4-90FD-ADDCCC9EF757}"/>
          </ac:spMkLst>
        </pc:spChg>
        <pc:spChg chg="del mod">
          <ac:chgData name="Ben Barber" userId="673f5239-8a7a-4394-9e60-2c344a47b2c8" providerId="ADAL" clId="{69B07169-19A9-604B-BDB7-D589F93ADAFB}" dt="2021-06-25T13:48:38.206" v="3976" actId="478"/>
          <ac:spMkLst>
            <pc:docMk/>
            <pc:sldMk cId="2656092487" sldId="444"/>
            <ac:spMk id="33" creationId="{DA621957-F6F6-4B34-BCC8-91E8A5B1BB36}"/>
          </ac:spMkLst>
        </pc:spChg>
        <pc:spChg chg="mod">
          <ac:chgData name="Ben Barber" userId="673f5239-8a7a-4394-9e60-2c344a47b2c8" providerId="ADAL" clId="{69B07169-19A9-604B-BDB7-D589F93ADAFB}" dt="2021-06-25T13:41:27.473" v="3739" actId="207"/>
          <ac:spMkLst>
            <pc:docMk/>
            <pc:sldMk cId="2656092487" sldId="444"/>
            <ac:spMk id="38" creationId="{9DAA1171-8975-8149-A038-2975C205DF02}"/>
          </ac:spMkLst>
        </pc:spChg>
        <pc:spChg chg="mod">
          <ac:chgData name="Ben Barber" userId="673f5239-8a7a-4394-9e60-2c344a47b2c8" providerId="ADAL" clId="{69B07169-19A9-604B-BDB7-D589F93ADAFB}" dt="2021-06-25T13:42:56.847" v="3767" actId="20577"/>
          <ac:spMkLst>
            <pc:docMk/>
            <pc:sldMk cId="2656092487" sldId="444"/>
            <ac:spMk id="39" creationId="{C991AD1B-A256-4648-8852-0DFA3639D79E}"/>
          </ac:spMkLst>
        </pc:spChg>
        <pc:spChg chg="add mod">
          <ac:chgData name="Ben Barber" userId="673f5239-8a7a-4394-9e60-2c344a47b2c8" providerId="ADAL" clId="{69B07169-19A9-604B-BDB7-D589F93ADAFB}" dt="2021-06-25T13:47:17.467" v="3932"/>
          <ac:spMkLst>
            <pc:docMk/>
            <pc:sldMk cId="2656092487" sldId="444"/>
            <ac:spMk id="40" creationId="{12B92429-0456-4C4F-ABAF-A354BFF33060}"/>
          </ac:spMkLst>
        </pc:spChg>
        <pc:spChg chg="add">
          <ac:chgData name="Ben Barber" userId="673f5239-8a7a-4394-9e60-2c344a47b2c8" providerId="ADAL" clId="{69B07169-19A9-604B-BDB7-D589F93ADAFB}" dt="2021-06-25T13:45:22.844" v="3881"/>
          <ac:spMkLst>
            <pc:docMk/>
            <pc:sldMk cId="2656092487" sldId="444"/>
            <ac:spMk id="41" creationId="{78C9CFE8-F53B-7840-B7D7-DEEA432D20EA}"/>
          </ac:spMkLst>
        </pc:spChg>
        <pc:spChg chg="add mod">
          <ac:chgData name="Ben Barber" userId="673f5239-8a7a-4394-9e60-2c344a47b2c8" providerId="ADAL" clId="{69B07169-19A9-604B-BDB7-D589F93ADAFB}" dt="2021-06-25T13:50:43.858" v="4017" actId="1076"/>
          <ac:spMkLst>
            <pc:docMk/>
            <pc:sldMk cId="2656092487" sldId="444"/>
            <ac:spMk id="43" creationId="{6D682793-07AD-6D40-9BCF-E133C1919BC3}"/>
          </ac:spMkLst>
        </pc:spChg>
        <pc:spChg chg="add mod">
          <ac:chgData name="Ben Barber" userId="673f5239-8a7a-4394-9e60-2c344a47b2c8" providerId="ADAL" clId="{69B07169-19A9-604B-BDB7-D589F93ADAFB}" dt="2021-06-25T13:50:43.858" v="4017" actId="1076"/>
          <ac:spMkLst>
            <pc:docMk/>
            <pc:sldMk cId="2656092487" sldId="444"/>
            <ac:spMk id="44" creationId="{0F9492EB-9FEE-0341-983B-CA5495041E9D}"/>
          </ac:spMkLst>
        </pc:spChg>
        <pc:spChg chg="add mod">
          <ac:chgData name="Ben Barber" userId="673f5239-8a7a-4394-9e60-2c344a47b2c8" providerId="ADAL" clId="{69B07169-19A9-604B-BDB7-D589F93ADAFB}" dt="2021-06-25T13:51:08.091" v="4024" actId="14100"/>
          <ac:spMkLst>
            <pc:docMk/>
            <pc:sldMk cId="2656092487" sldId="444"/>
            <ac:spMk id="45" creationId="{543474FF-7F7B-FD48-9B77-2BDD42E166A8}"/>
          </ac:spMkLst>
        </pc:spChg>
        <pc:grpChg chg="add del mod">
          <ac:chgData name="Ben Barber" userId="673f5239-8a7a-4394-9e60-2c344a47b2c8" providerId="ADAL" clId="{69B07169-19A9-604B-BDB7-D589F93ADAFB}" dt="2021-06-25T13:41:32.932" v="3741" actId="478"/>
          <ac:grpSpMkLst>
            <pc:docMk/>
            <pc:sldMk cId="2656092487" sldId="444"/>
            <ac:grpSpMk id="2" creationId="{535BD3CF-403D-6E48-81BA-0C8CCA74D1AD}"/>
          </ac:grpSpMkLst>
        </pc:grpChg>
        <pc:grpChg chg="add del">
          <ac:chgData name="Ben Barber" userId="673f5239-8a7a-4394-9e60-2c344a47b2c8" providerId="ADAL" clId="{69B07169-19A9-604B-BDB7-D589F93ADAFB}" dt="2021-06-21T09:00:04.795" v="1361" actId="478"/>
          <ac:grpSpMkLst>
            <pc:docMk/>
            <pc:sldMk cId="2656092487" sldId="444"/>
            <ac:grpSpMk id="6" creationId="{54517253-6691-B641-81DC-839EEF8A6C77}"/>
          </ac:grpSpMkLst>
        </pc:grpChg>
        <pc:grpChg chg="add del">
          <ac:chgData name="Ben Barber" userId="673f5239-8a7a-4394-9e60-2c344a47b2c8" providerId="ADAL" clId="{69B07169-19A9-604B-BDB7-D589F93ADAFB}" dt="2021-06-21T09:00:04.795" v="1361" actId="478"/>
          <ac:grpSpMkLst>
            <pc:docMk/>
            <pc:sldMk cId="2656092487" sldId="444"/>
            <ac:grpSpMk id="10" creationId="{E16885EF-62C1-6F45-B9DA-9266AE0BF491}"/>
          </ac:grpSpMkLst>
        </pc:grpChg>
        <pc:grpChg chg="add del">
          <ac:chgData name="Ben Barber" userId="673f5239-8a7a-4394-9e60-2c344a47b2c8" providerId="ADAL" clId="{69B07169-19A9-604B-BDB7-D589F93ADAFB}" dt="2021-06-21T08:59:59.140" v="1360" actId="478"/>
          <ac:grpSpMkLst>
            <pc:docMk/>
            <pc:sldMk cId="2656092487" sldId="444"/>
            <ac:grpSpMk id="14" creationId="{D95D20B6-F856-C549-B4FD-45FB46BCA46C}"/>
          </ac:grpSpMkLst>
        </pc:grpChg>
        <pc:grpChg chg="add del mod">
          <ac:chgData name="Ben Barber" userId="673f5239-8a7a-4394-9e60-2c344a47b2c8" providerId="ADAL" clId="{69B07169-19A9-604B-BDB7-D589F93ADAFB}" dt="2021-06-21T09:06:21.719" v="1503" actId="165"/>
          <ac:grpSpMkLst>
            <pc:docMk/>
            <pc:sldMk cId="2656092487" sldId="444"/>
            <ac:grpSpMk id="26" creationId="{4BC093D2-775B-2247-AAA1-F1A1E0ADE4FD}"/>
          </ac:grpSpMkLst>
        </pc:grpChg>
        <pc:grpChg chg="add del">
          <ac:chgData name="Ben Barber" userId="673f5239-8a7a-4394-9e60-2c344a47b2c8" providerId="ADAL" clId="{69B07169-19A9-604B-BDB7-D589F93ADAFB}" dt="2021-06-25T13:43:12.782" v="3770" actId="478"/>
          <ac:grpSpMkLst>
            <pc:docMk/>
            <pc:sldMk cId="2656092487" sldId="444"/>
            <ac:grpSpMk id="29" creationId="{B366F1C8-F024-ED4A-B4A0-EC2A5DE25FAB}"/>
          </ac:grpSpMkLst>
        </pc:grpChg>
        <pc:grpChg chg="add mod">
          <ac:chgData name="Ben Barber" userId="673f5239-8a7a-4394-9e60-2c344a47b2c8" providerId="ADAL" clId="{69B07169-19A9-604B-BDB7-D589F93ADAFB}" dt="2021-06-25T13:41:15.913" v="3733"/>
          <ac:grpSpMkLst>
            <pc:docMk/>
            <pc:sldMk cId="2656092487" sldId="444"/>
            <ac:grpSpMk id="36" creationId="{30F57C0C-AC03-8644-B284-DCE6508D9B08}"/>
          </ac:grpSpMkLst>
        </pc:grpChg>
        <pc:picChg chg="add del">
          <ac:chgData name="Ben Barber" userId="673f5239-8a7a-4394-9e60-2c344a47b2c8" providerId="ADAL" clId="{69B07169-19A9-604B-BDB7-D589F93ADAFB}" dt="2021-06-25T12:59:03.896" v="2930" actId="478"/>
          <ac:picMkLst>
            <pc:docMk/>
            <pc:sldMk cId="2656092487" sldId="444"/>
            <ac:picMk id="18" creationId="{DF2657BD-D787-2146-9FC2-2D81EC4E4ADF}"/>
          </ac:picMkLst>
        </pc:picChg>
        <pc:picChg chg="add del mod">
          <ac:chgData name="Ben Barber" userId="673f5239-8a7a-4394-9e60-2c344a47b2c8" providerId="ADAL" clId="{69B07169-19A9-604B-BDB7-D589F93ADAFB}" dt="2021-06-25T13:47:21.040" v="3933" actId="478"/>
          <ac:picMkLst>
            <pc:docMk/>
            <pc:sldMk cId="2656092487" sldId="444"/>
            <ac:picMk id="22" creationId="{EEABD38C-7450-A343-AA3B-4269F75DFDA5}"/>
          </ac:picMkLst>
        </pc:picChg>
        <pc:picChg chg="add del">
          <ac:chgData name="Ben Barber" userId="673f5239-8a7a-4394-9e60-2c344a47b2c8" providerId="ADAL" clId="{69B07169-19A9-604B-BDB7-D589F93ADAFB}" dt="2021-06-25T11:43:30.393" v="2392" actId="478"/>
          <ac:picMkLst>
            <pc:docMk/>
            <pc:sldMk cId="2656092487" sldId="444"/>
            <ac:picMk id="28" creationId="{79DE35F3-4BFC-0147-B814-3D17FA92715E}"/>
          </ac:picMkLst>
        </pc:picChg>
        <pc:picChg chg="add">
          <ac:chgData name="Ben Barber" userId="673f5239-8a7a-4394-9e60-2c344a47b2c8" providerId="ADAL" clId="{69B07169-19A9-604B-BDB7-D589F93ADAFB}" dt="2021-06-25T13:39:55.340" v="3702"/>
          <ac:picMkLst>
            <pc:docMk/>
            <pc:sldMk cId="2656092487" sldId="444"/>
            <ac:picMk id="35" creationId="{2AF6127C-06F8-0D4B-9754-111A7CEF8625}"/>
          </ac:picMkLst>
        </pc:picChg>
        <pc:picChg chg="add">
          <ac:chgData name="Ben Barber" userId="673f5239-8a7a-4394-9e60-2c344a47b2c8" providerId="ADAL" clId="{69B07169-19A9-604B-BDB7-D589F93ADAFB}" dt="2021-06-25T13:45:22.844" v="3881"/>
          <ac:picMkLst>
            <pc:docMk/>
            <pc:sldMk cId="2656092487" sldId="444"/>
            <ac:picMk id="42" creationId="{519A919A-A218-6B4D-9213-EF990ED15B38}"/>
          </ac:picMkLst>
        </pc:picChg>
        <pc:picChg chg="add">
          <ac:chgData name="Ben Barber" userId="673f5239-8a7a-4394-9e60-2c344a47b2c8" providerId="ADAL" clId="{69B07169-19A9-604B-BDB7-D589F93ADAFB}" dt="2021-06-25T13:50:28.023" v="4015"/>
          <ac:picMkLst>
            <pc:docMk/>
            <pc:sldMk cId="2656092487" sldId="444"/>
            <ac:picMk id="46" creationId="{CCA06B35-F0B0-A54A-B00D-C7E1871FB34B}"/>
          </ac:picMkLst>
        </pc:picChg>
        <pc:cxnChg chg="add">
          <ac:chgData name="Ben Barber" userId="673f5239-8a7a-4394-9e60-2c344a47b2c8" providerId="ADAL" clId="{69B07169-19A9-604B-BDB7-D589F93ADAFB}" dt="2021-06-25T12:01:06.751" v="2606"/>
          <ac:cxnSpMkLst>
            <pc:docMk/>
            <pc:sldMk cId="2656092487" sldId="444"/>
            <ac:cxnSpMk id="34" creationId="{5928DAFA-AD6B-7142-853F-387004A013BB}"/>
          </ac:cxnSpMkLst>
        </pc:cxnChg>
      </pc:sldChg>
      <pc:sldChg chg="addSp delSp modSp add ord">
        <pc:chgData name="Ben Barber" userId="673f5239-8a7a-4394-9e60-2c344a47b2c8" providerId="ADAL" clId="{69B07169-19A9-604B-BDB7-D589F93ADAFB}" dt="2021-06-25T14:25:20.670" v="5054"/>
        <pc:sldMkLst>
          <pc:docMk/>
          <pc:sldMk cId="549979285" sldId="445"/>
        </pc:sldMkLst>
        <pc:spChg chg="del">
          <ac:chgData name="Ben Barber" userId="673f5239-8a7a-4394-9e60-2c344a47b2c8" providerId="ADAL" clId="{69B07169-19A9-604B-BDB7-D589F93ADAFB}" dt="2021-06-22T10:52:17.909" v="1762" actId="478"/>
          <ac:spMkLst>
            <pc:docMk/>
            <pc:sldMk cId="549979285" sldId="445"/>
            <ac:spMk id="4" creationId="{3F0387D9-07C2-E041-9860-CC20AB1DA684}"/>
          </ac:spMkLst>
        </pc:spChg>
        <pc:spChg chg="mod">
          <ac:chgData name="Ben Barber" userId="673f5239-8a7a-4394-9e60-2c344a47b2c8" providerId="ADAL" clId="{69B07169-19A9-604B-BDB7-D589F93ADAFB}" dt="2021-06-22T10:51:55.972" v="1761" actId="20577"/>
          <ac:spMkLst>
            <pc:docMk/>
            <pc:sldMk cId="549979285" sldId="445"/>
            <ac:spMk id="5" creationId="{EBA28FC3-3E45-2B49-B29A-22DBF42DA1A7}"/>
          </ac:spMkLst>
        </pc:spChg>
        <pc:spChg chg="del mod">
          <ac:chgData name="Ben Barber" userId="673f5239-8a7a-4394-9e60-2c344a47b2c8" providerId="ADAL" clId="{69B07169-19A9-604B-BDB7-D589F93ADAFB}" dt="2021-06-25T13:51:57.401" v="4084" actId="478"/>
          <ac:spMkLst>
            <pc:docMk/>
            <pc:sldMk cId="549979285" sldId="445"/>
            <ac:spMk id="10" creationId="{1F61545C-14F7-406C-B76D-15A7BBB95CF7}"/>
          </ac:spMkLst>
        </pc:spChg>
        <pc:spChg chg="add mod">
          <ac:chgData name="Ben Barber" userId="673f5239-8a7a-4394-9e60-2c344a47b2c8" providerId="ADAL" clId="{69B07169-19A9-604B-BDB7-D589F93ADAFB}" dt="2021-06-25T13:54:15.098" v="4208" actId="1035"/>
          <ac:spMkLst>
            <pc:docMk/>
            <pc:sldMk cId="549979285" sldId="445"/>
            <ac:spMk id="13" creationId="{609252D8-D662-CE46-8AD7-946D2A0F206C}"/>
          </ac:spMkLst>
        </pc:spChg>
        <pc:spChg chg="del mod">
          <ac:chgData name="Ben Barber" userId="673f5239-8a7a-4394-9e60-2c344a47b2c8" providerId="ADAL" clId="{69B07169-19A9-604B-BDB7-D589F93ADAFB}" dt="2021-06-25T12:58:52.499" v="2926" actId="478"/>
          <ac:spMkLst>
            <pc:docMk/>
            <pc:sldMk cId="549979285" sldId="445"/>
            <ac:spMk id="15" creationId="{539AF3EA-F266-4743-80F8-587CD5CB2937}"/>
          </ac:spMkLst>
        </pc:spChg>
        <pc:spChg chg="mod">
          <ac:chgData name="Ben Barber" userId="673f5239-8a7a-4394-9e60-2c344a47b2c8" providerId="ADAL" clId="{69B07169-19A9-604B-BDB7-D589F93ADAFB}" dt="2021-06-25T13:54:37.934" v="4210" actId="14100"/>
          <ac:spMkLst>
            <pc:docMk/>
            <pc:sldMk cId="549979285" sldId="445"/>
            <ac:spMk id="17" creationId="{D1854F84-DB5C-5F4C-BA9D-77E170653120}"/>
          </ac:spMkLst>
        </pc:spChg>
        <pc:spChg chg="del">
          <ac:chgData name="Ben Barber" userId="673f5239-8a7a-4394-9e60-2c344a47b2c8" providerId="ADAL" clId="{69B07169-19A9-604B-BDB7-D589F93ADAFB}" dt="2021-06-22T10:52:24.461" v="1764" actId="478"/>
          <ac:spMkLst>
            <pc:docMk/>
            <pc:sldMk cId="549979285" sldId="445"/>
            <ac:spMk id="19" creationId="{09006734-96E8-7C4B-B2FC-2C0A98DD70CD}"/>
          </ac:spMkLst>
        </pc:spChg>
        <pc:spChg chg="del">
          <ac:chgData name="Ben Barber" userId="673f5239-8a7a-4394-9e60-2c344a47b2c8" providerId="ADAL" clId="{69B07169-19A9-604B-BDB7-D589F93ADAFB}" dt="2021-06-22T10:52:26.781" v="1765" actId="478"/>
          <ac:spMkLst>
            <pc:docMk/>
            <pc:sldMk cId="549979285" sldId="445"/>
            <ac:spMk id="20" creationId="{13316AB0-6896-C94A-89C4-10DAFA3E6279}"/>
          </ac:spMkLst>
        </pc:spChg>
        <pc:spChg chg="del">
          <ac:chgData name="Ben Barber" userId="673f5239-8a7a-4394-9e60-2c344a47b2c8" providerId="ADAL" clId="{69B07169-19A9-604B-BDB7-D589F93ADAFB}" dt="2021-06-25T13:00:26.869" v="2937" actId="478"/>
          <ac:spMkLst>
            <pc:docMk/>
            <pc:sldMk cId="549979285" sldId="445"/>
            <ac:spMk id="21" creationId="{EC1C6B0B-2DF4-3640-A3C3-F401EA0F1925}"/>
          </ac:spMkLst>
        </pc:spChg>
        <pc:spChg chg="mod">
          <ac:chgData name="Ben Barber" userId="673f5239-8a7a-4394-9e60-2c344a47b2c8" providerId="ADAL" clId="{69B07169-19A9-604B-BDB7-D589F93ADAFB}" dt="2021-06-25T13:00:43.238" v="2943" actId="1076"/>
          <ac:spMkLst>
            <pc:docMk/>
            <pc:sldMk cId="549979285" sldId="445"/>
            <ac:spMk id="23" creationId="{1E087701-61A2-D44C-93B6-840C170AF2AE}"/>
          </ac:spMkLst>
        </pc:spChg>
        <pc:spChg chg="del">
          <ac:chgData name="Ben Barber" userId="673f5239-8a7a-4394-9e60-2c344a47b2c8" providerId="ADAL" clId="{69B07169-19A9-604B-BDB7-D589F93ADAFB}" dt="2021-06-22T10:52:26.781" v="1765" actId="478"/>
          <ac:spMkLst>
            <pc:docMk/>
            <pc:sldMk cId="549979285" sldId="445"/>
            <ac:spMk id="25" creationId="{94B45AF4-B127-E947-996D-1DA0E581D135}"/>
          </ac:spMkLst>
        </pc:spChg>
        <pc:spChg chg="del">
          <ac:chgData name="Ben Barber" userId="673f5239-8a7a-4394-9e60-2c344a47b2c8" providerId="ADAL" clId="{69B07169-19A9-604B-BDB7-D589F93ADAFB}" dt="2021-06-25T11:43:37.687" v="2393" actId="478"/>
          <ac:spMkLst>
            <pc:docMk/>
            <pc:sldMk cId="549979285" sldId="445"/>
            <ac:spMk id="27" creationId="{767A85D5-464E-274F-B3B5-1B06D6178270}"/>
          </ac:spMkLst>
        </pc:spChg>
        <pc:grpChg chg="del mod">
          <ac:chgData name="Ben Barber" userId="673f5239-8a7a-4394-9e60-2c344a47b2c8" providerId="ADAL" clId="{69B07169-19A9-604B-BDB7-D589F93ADAFB}" dt="2021-06-25T13:00:15.873" v="2935" actId="478"/>
          <ac:grpSpMkLst>
            <pc:docMk/>
            <pc:sldMk cId="549979285" sldId="445"/>
            <ac:grpSpMk id="2" creationId="{535BD3CF-403D-6E48-81BA-0C8CCA74D1AD}"/>
          </ac:grpSpMkLst>
        </pc:grpChg>
        <pc:grpChg chg="add">
          <ac:chgData name="Ben Barber" userId="673f5239-8a7a-4394-9e60-2c344a47b2c8" providerId="ADAL" clId="{69B07169-19A9-604B-BDB7-D589F93ADAFB}" dt="2021-06-25T13:00:25.297" v="2936"/>
          <ac:grpSpMkLst>
            <pc:docMk/>
            <pc:sldMk cId="549979285" sldId="445"/>
            <ac:grpSpMk id="16" creationId="{5781B264-2B36-0840-A3D3-AB231104E1E6}"/>
          </ac:grpSpMkLst>
        </pc:grpChg>
        <pc:picChg chg="del">
          <ac:chgData name="Ben Barber" userId="673f5239-8a7a-4394-9e60-2c344a47b2c8" providerId="ADAL" clId="{69B07169-19A9-604B-BDB7-D589F93ADAFB}" dt="2021-06-25T12:59:06.453" v="2931" actId="478"/>
          <ac:picMkLst>
            <pc:docMk/>
            <pc:sldMk cId="549979285" sldId="445"/>
            <ac:picMk id="18" creationId="{DF2657BD-D787-2146-9FC2-2D81EC4E4ADF}"/>
          </ac:picMkLst>
        </pc:picChg>
        <pc:picChg chg="del">
          <ac:chgData name="Ben Barber" userId="673f5239-8a7a-4394-9e60-2c344a47b2c8" providerId="ADAL" clId="{69B07169-19A9-604B-BDB7-D589F93ADAFB}" dt="2021-06-22T10:52:26.781" v="1765" actId="478"/>
          <ac:picMkLst>
            <pc:docMk/>
            <pc:sldMk cId="549979285" sldId="445"/>
            <ac:picMk id="22" creationId="{EEABD38C-7450-A343-AA3B-4269F75DFDA5}"/>
          </ac:picMkLst>
        </pc:picChg>
        <pc:picChg chg="add">
          <ac:chgData name="Ben Barber" userId="673f5239-8a7a-4394-9e60-2c344a47b2c8" providerId="ADAL" clId="{69B07169-19A9-604B-BDB7-D589F93ADAFB}" dt="2021-06-25T13:39:57.589" v="3703"/>
          <ac:picMkLst>
            <pc:docMk/>
            <pc:sldMk cId="549979285" sldId="445"/>
            <ac:picMk id="24" creationId="{EC2A6C03-FC95-A349-B450-09A967AC075D}"/>
          </ac:picMkLst>
        </pc:picChg>
        <pc:picChg chg="add">
          <ac:chgData name="Ben Barber" userId="673f5239-8a7a-4394-9e60-2c344a47b2c8" providerId="ADAL" clId="{69B07169-19A9-604B-BDB7-D589F93ADAFB}" dt="2021-06-25T13:54:22.024" v="4209"/>
          <ac:picMkLst>
            <pc:docMk/>
            <pc:sldMk cId="549979285" sldId="445"/>
            <ac:picMk id="26" creationId="{5EBA856B-B801-DC4A-B070-455D8EED7F5B}"/>
          </ac:picMkLst>
        </pc:picChg>
        <pc:picChg chg="del">
          <ac:chgData name="Ben Barber" userId="673f5239-8a7a-4394-9e60-2c344a47b2c8" providerId="ADAL" clId="{69B07169-19A9-604B-BDB7-D589F93ADAFB}" dt="2021-06-25T11:43:37.687" v="2393" actId="478"/>
          <ac:picMkLst>
            <pc:docMk/>
            <pc:sldMk cId="549979285" sldId="445"/>
            <ac:picMk id="28" creationId="{79DE35F3-4BFC-0147-B814-3D17FA92715E}"/>
          </ac:picMkLst>
        </pc:picChg>
      </pc:sldChg>
      <pc:sldChg chg="addSp delSp modSp add">
        <pc:chgData name="Ben Barber" userId="673f5239-8a7a-4394-9e60-2c344a47b2c8" providerId="ADAL" clId="{69B07169-19A9-604B-BDB7-D589F93ADAFB}" dt="2021-06-30T14:12:06.682" v="5108"/>
        <pc:sldMkLst>
          <pc:docMk/>
          <pc:sldMk cId="1770015874" sldId="446"/>
        </pc:sldMkLst>
        <pc:spChg chg="del mod">
          <ac:chgData name="Ben Barber" userId="673f5239-8a7a-4394-9e60-2c344a47b2c8" providerId="ADAL" clId="{69B07169-19A9-604B-BDB7-D589F93ADAFB}" dt="2021-06-25T14:10:28.804" v="4770" actId="478"/>
          <ac:spMkLst>
            <pc:docMk/>
            <pc:sldMk cId="1770015874" sldId="446"/>
            <ac:spMk id="2" creationId="{062406B0-A9C2-C442-B1E0-0E4BD57CC078}"/>
          </ac:spMkLst>
        </pc:spChg>
        <pc:spChg chg="del">
          <ac:chgData name="Ben Barber" userId="673f5239-8a7a-4394-9e60-2c344a47b2c8" providerId="ADAL" clId="{69B07169-19A9-604B-BDB7-D589F93ADAFB}" dt="2021-06-25T14:10:28.804" v="4770" actId="478"/>
          <ac:spMkLst>
            <pc:docMk/>
            <pc:sldMk cId="1770015874" sldId="446"/>
            <ac:spMk id="3" creationId="{85B894F9-F164-E044-A796-D0DE3CEF91C9}"/>
          </ac:spMkLst>
        </pc:spChg>
        <pc:spChg chg="del">
          <ac:chgData name="Ben Barber" userId="673f5239-8a7a-4394-9e60-2c344a47b2c8" providerId="ADAL" clId="{69B07169-19A9-604B-BDB7-D589F93ADAFB}" dt="2021-06-25T14:10:28.804" v="4770" actId="478"/>
          <ac:spMkLst>
            <pc:docMk/>
            <pc:sldMk cId="1770015874" sldId="446"/>
            <ac:spMk id="5" creationId="{E6811F9C-8931-214F-902F-F67C46054027}"/>
          </ac:spMkLst>
        </pc:spChg>
        <pc:spChg chg="del">
          <ac:chgData name="Ben Barber" userId="673f5239-8a7a-4394-9e60-2c344a47b2c8" providerId="ADAL" clId="{69B07169-19A9-604B-BDB7-D589F93ADAFB}" dt="2021-06-25T14:10:28.804" v="4770" actId="478"/>
          <ac:spMkLst>
            <pc:docMk/>
            <pc:sldMk cId="1770015874" sldId="446"/>
            <ac:spMk id="6" creationId="{23DED4C4-B478-384E-83CC-D14EAAE11D2E}"/>
          </ac:spMkLst>
        </pc:spChg>
        <pc:spChg chg="del">
          <ac:chgData name="Ben Barber" userId="673f5239-8a7a-4394-9e60-2c344a47b2c8" providerId="ADAL" clId="{69B07169-19A9-604B-BDB7-D589F93ADAFB}" dt="2021-06-25T14:10:28.804" v="4770" actId="478"/>
          <ac:spMkLst>
            <pc:docMk/>
            <pc:sldMk cId="1770015874" sldId="446"/>
            <ac:spMk id="7" creationId="{75A00EC0-0513-3546-907E-FE502F72E889}"/>
          </ac:spMkLst>
        </pc:spChg>
        <pc:spChg chg="del">
          <ac:chgData name="Ben Barber" userId="673f5239-8a7a-4394-9e60-2c344a47b2c8" providerId="ADAL" clId="{69B07169-19A9-604B-BDB7-D589F93ADAFB}" dt="2021-06-25T14:10:28.804" v="4770" actId="478"/>
          <ac:spMkLst>
            <pc:docMk/>
            <pc:sldMk cId="1770015874" sldId="446"/>
            <ac:spMk id="9" creationId="{65A74EE3-C074-9F4B-8157-B109CBAF8744}"/>
          </ac:spMkLst>
        </pc:spChg>
        <pc:spChg chg="del">
          <ac:chgData name="Ben Barber" userId="673f5239-8a7a-4394-9e60-2c344a47b2c8" providerId="ADAL" clId="{69B07169-19A9-604B-BDB7-D589F93ADAFB}" dt="2021-06-25T14:10:28.804" v="4770" actId="478"/>
          <ac:spMkLst>
            <pc:docMk/>
            <pc:sldMk cId="1770015874" sldId="446"/>
            <ac:spMk id="14" creationId="{343C49DB-5C4F-AC4A-B67E-984919DEC2A8}"/>
          </ac:spMkLst>
        </pc:spChg>
        <pc:spChg chg="del">
          <ac:chgData name="Ben Barber" userId="673f5239-8a7a-4394-9e60-2c344a47b2c8" providerId="ADAL" clId="{69B07169-19A9-604B-BDB7-D589F93ADAFB}" dt="2021-06-25T14:10:28.804" v="4770" actId="478"/>
          <ac:spMkLst>
            <pc:docMk/>
            <pc:sldMk cId="1770015874" sldId="446"/>
            <ac:spMk id="15" creationId="{97E2B6DB-28BC-8E4E-BABB-39E7A6C2F97C}"/>
          </ac:spMkLst>
        </pc:spChg>
        <pc:spChg chg="del">
          <ac:chgData name="Ben Barber" userId="673f5239-8a7a-4394-9e60-2c344a47b2c8" providerId="ADAL" clId="{69B07169-19A9-604B-BDB7-D589F93ADAFB}" dt="2021-06-25T14:10:28.804" v="4770" actId="478"/>
          <ac:spMkLst>
            <pc:docMk/>
            <pc:sldMk cId="1770015874" sldId="446"/>
            <ac:spMk id="16" creationId="{3B3BA175-C08D-3A47-B60B-DF5DE36010C4}"/>
          </ac:spMkLst>
        </pc:spChg>
        <pc:spChg chg="del">
          <ac:chgData name="Ben Barber" userId="673f5239-8a7a-4394-9e60-2c344a47b2c8" providerId="ADAL" clId="{69B07169-19A9-604B-BDB7-D589F93ADAFB}" dt="2021-06-25T14:10:28.804" v="4770" actId="478"/>
          <ac:spMkLst>
            <pc:docMk/>
            <pc:sldMk cId="1770015874" sldId="446"/>
            <ac:spMk id="17" creationId="{FEF36940-9F43-C646-BFFB-3575D1774048}"/>
          </ac:spMkLst>
        </pc:spChg>
        <pc:spChg chg="del">
          <ac:chgData name="Ben Barber" userId="673f5239-8a7a-4394-9e60-2c344a47b2c8" providerId="ADAL" clId="{69B07169-19A9-604B-BDB7-D589F93ADAFB}" dt="2021-06-25T14:10:28.804" v="4770" actId="478"/>
          <ac:spMkLst>
            <pc:docMk/>
            <pc:sldMk cId="1770015874" sldId="446"/>
            <ac:spMk id="19" creationId="{9F4D5EB1-0619-FF4C-AAB4-173525CA3BDE}"/>
          </ac:spMkLst>
        </pc:spChg>
        <pc:spChg chg="del">
          <ac:chgData name="Ben Barber" userId="673f5239-8a7a-4394-9e60-2c344a47b2c8" providerId="ADAL" clId="{69B07169-19A9-604B-BDB7-D589F93ADAFB}" dt="2021-06-25T14:10:28.804" v="4770" actId="478"/>
          <ac:spMkLst>
            <pc:docMk/>
            <pc:sldMk cId="1770015874" sldId="446"/>
            <ac:spMk id="20" creationId="{76C3DD52-2464-E644-A87C-05505A51F816}"/>
          </ac:spMkLst>
        </pc:spChg>
        <pc:spChg chg="del">
          <ac:chgData name="Ben Barber" userId="673f5239-8a7a-4394-9e60-2c344a47b2c8" providerId="ADAL" clId="{69B07169-19A9-604B-BDB7-D589F93ADAFB}" dt="2021-06-25T14:10:28.804" v="4770" actId="478"/>
          <ac:spMkLst>
            <pc:docMk/>
            <pc:sldMk cId="1770015874" sldId="446"/>
            <ac:spMk id="21" creationId="{31A64A57-54C7-6244-A94F-3A093B8B5C62}"/>
          </ac:spMkLst>
        </pc:spChg>
        <pc:spChg chg="add del mod">
          <ac:chgData name="Ben Barber" userId="673f5239-8a7a-4394-9e60-2c344a47b2c8" providerId="ADAL" clId="{69B07169-19A9-604B-BDB7-D589F93ADAFB}" dt="2021-06-25T14:10:50.066" v="4786" actId="478"/>
          <ac:spMkLst>
            <pc:docMk/>
            <pc:sldMk cId="1770015874" sldId="446"/>
            <ac:spMk id="22" creationId="{B218A6E3-6150-3644-9C15-056B1606CD60}"/>
          </ac:spMkLst>
        </pc:spChg>
        <pc:spChg chg="add mod">
          <ac:chgData name="Ben Barber" userId="673f5239-8a7a-4394-9e60-2c344a47b2c8" providerId="ADAL" clId="{69B07169-19A9-604B-BDB7-D589F93ADAFB}" dt="2021-06-25T14:14:42.200" v="4849"/>
          <ac:spMkLst>
            <pc:docMk/>
            <pc:sldMk cId="1770015874" sldId="446"/>
            <ac:spMk id="23" creationId="{93DB13E9-05DC-464D-A932-53D974A85234}"/>
          </ac:spMkLst>
        </pc:spChg>
        <pc:spChg chg="add mod">
          <ac:chgData name="Ben Barber" userId="673f5239-8a7a-4394-9e60-2c344a47b2c8" providerId="ADAL" clId="{69B07169-19A9-604B-BDB7-D589F93ADAFB}" dt="2021-06-25T14:14:48.170" v="4850"/>
          <ac:spMkLst>
            <pc:docMk/>
            <pc:sldMk cId="1770015874" sldId="446"/>
            <ac:spMk id="24" creationId="{2AD59D6A-12E5-4343-AC40-AC64A6096CBC}"/>
          </ac:spMkLst>
        </pc:spChg>
        <pc:spChg chg="add">
          <ac:chgData name="Ben Barber" userId="673f5239-8a7a-4394-9e60-2c344a47b2c8" providerId="ADAL" clId="{69B07169-19A9-604B-BDB7-D589F93ADAFB}" dt="2021-06-25T14:10:37.549" v="4771"/>
          <ac:spMkLst>
            <pc:docMk/>
            <pc:sldMk cId="1770015874" sldId="446"/>
            <ac:spMk id="25" creationId="{9F2BA4F3-AC22-3246-863C-2E1F621D4ADC}"/>
          </ac:spMkLst>
        </pc:spChg>
        <pc:spChg chg="add mod">
          <ac:chgData name="Ben Barber" userId="673f5239-8a7a-4394-9e60-2c344a47b2c8" providerId="ADAL" clId="{69B07169-19A9-604B-BDB7-D589F93ADAFB}" dt="2021-06-25T14:14:36.617" v="4848"/>
          <ac:spMkLst>
            <pc:docMk/>
            <pc:sldMk cId="1770015874" sldId="446"/>
            <ac:spMk id="26" creationId="{6AEBFAE7-3225-864D-8BDF-93C4604CCEDF}"/>
          </ac:spMkLst>
        </pc:spChg>
        <pc:spChg chg="del">
          <ac:chgData name="Ben Barber" userId="673f5239-8a7a-4394-9e60-2c344a47b2c8" providerId="ADAL" clId="{69B07169-19A9-604B-BDB7-D589F93ADAFB}" dt="2021-06-25T14:10:28.804" v="4770" actId="478"/>
          <ac:spMkLst>
            <pc:docMk/>
            <pc:sldMk cId="1770015874" sldId="446"/>
            <ac:spMk id="27" creationId="{238DF990-AB51-484C-A105-3688E65E84A2}"/>
          </ac:spMkLst>
        </pc:spChg>
        <pc:spChg chg="del">
          <ac:chgData name="Ben Barber" userId="673f5239-8a7a-4394-9e60-2c344a47b2c8" providerId="ADAL" clId="{69B07169-19A9-604B-BDB7-D589F93ADAFB}" dt="2021-06-25T14:10:28.804" v="4770" actId="478"/>
          <ac:spMkLst>
            <pc:docMk/>
            <pc:sldMk cId="1770015874" sldId="446"/>
            <ac:spMk id="30" creationId="{1E20796F-A527-0A42-8929-A8FB743A057D}"/>
          </ac:spMkLst>
        </pc:spChg>
        <pc:spChg chg="add mod">
          <ac:chgData name="Ben Barber" userId="673f5239-8a7a-4394-9e60-2c344a47b2c8" providerId="ADAL" clId="{69B07169-19A9-604B-BDB7-D589F93ADAFB}" dt="2021-06-25T14:14:30.804" v="4847"/>
          <ac:spMkLst>
            <pc:docMk/>
            <pc:sldMk cId="1770015874" sldId="446"/>
            <ac:spMk id="31" creationId="{EED6000B-13E7-A849-8BBE-9AC28A620A73}"/>
          </ac:spMkLst>
        </pc:spChg>
        <pc:spChg chg="del">
          <ac:chgData name="Ben Barber" userId="673f5239-8a7a-4394-9e60-2c344a47b2c8" providerId="ADAL" clId="{69B07169-19A9-604B-BDB7-D589F93ADAFB}" dt="2021-06-25T14:10:28.804" v="4770" actId="478"/>
          <ac:spMkLst>
            <pc:docMk/>
            <pc:sldMk cId="1770015874" sldId="446"/>
            <ac:spMk id="32" creationId="{AAEE6991-0F2D-5743-8E55-74EEA0B0C943}"/>
          </ac:spMkLst>
        </pc:spChg>
        <pc:spChg chg="add">
          <ac:chgData name="Ben Barber" userId="673f5239-8a7a-4394-9e60-2c344a47b2c8" providerId="ADAL" clId="{69B07169-19A9-604B-BDB7-D589F93ADAFB}" dt="2021-06-25T14:10:37.549" v="4771"/>
          <ac:spMkLst>
            <pc:docMk/>
            <pc:sldMk cId="1770015874" sldId="446"/>
            <ac:spMk id="34" creationId="{73FE498A-15D5-B147-AA37-33ED8B311A4E}"/>
          </ac:spMkLst>
        </pc:spChg>
        <pc:spChg chg="add mod">
          <ac:chgData name="Ben Barber" userId="673f5239-8a7a-4394-9e60-2c344a47b2c8" providerId="ADAL" clId="{69B07169-19A9-604B-BDB7-D589F93ADAFB}" dt="2021-06-25T14:14:25.790" v="4846"/>
          <ac:spMkLst>
            <pc:docMk/>
            <pc:sldMk cId="1770015874" sldId="446"/>
            <ac:spMk id="35" creationId="{B45E486C-3D0C-EA40-AD5D-DD9776EDF692}"/>
          </ac:spMkLst>
        </pc:spChg>
        <pc:spChg chg="add mod">
          <ac:chgData name="Ben Barber" userId="673f5239-8a7a-4394-9e60-2c344a47b2c8" providerId="ADAL" clId="{69B07169-19A9-604B-BDB7-D589F93ADAFB}" dt="2021-06-25T14:14:53.696" v="4851"/>
          <ac:spMkLst>
            <pc:docMk/>
            <pc:sldMk cId="1770015874" sldId="446"/>
            <ac:spMk id="36" creationId="{2E7ACC54-EC96-DE41-AC18-EA2A0FFDA796}"/>
          </ac:spMkLst>
        </pc:spChg>
        <pc:spChg chg="add">
          <ac:chgData name="Ben Barber" userId="673f5239-8a7a-4394-9e60-2c344a47b2c8" providerId="ADAL" clId="{69B07169-19A9-604B-BDB7-D589F93ADAFB}" dt="2021-06-25T14:10:37.549" v="4771"/>
          <ac:spMkLst>
            <pc:docMk/>
            <pc:sldMk cId="1770015874" sldId="446"/>
            <ac:spMk id="37" creationId="{144B416F-C586-344F-A7F6-A043EC67028C}"/>
          </ac:spMkLst>
        </pc:spChg>
        <pc:spChg chg="add mod">
          <ac:chgData name="Ben Barber" userId="673f5239-8a7a-4394-9e60-2c344a47b2c8" providerId="ADAL" clId="{69B07169-19A9-604B-BDB7-D589F93ADAFB}" dt="2021-06-25T14:13:58.194" v="4843"/>
          <ac:spMkLst>
            <pc:docMk/>
            <pc:sldMk cId="1770015874" sldId="446"/>
            <ac:spMk id="38" creationId="{FB59F24B-C586-B24C-97B6-37A197B3CFE9}"/>
          </ac:spMkLst>
        </pc:spChg>
        <pc:spChg chg="add mod">
          <ac:chgData name="Ben Barber" userId="673f5239-8a7a-4394-9e60-2c344a47b2c8" providerId="ADAL" clId="{69B07169-19A9-604B-BDB7-D589F93ADAFB}" dt="2021-06-25T14:13:52.714" v="4842"/>
          <ac:spMkLst>
            <pc:docMk/>
            <pc:sldMk cId="1770015874" sldId="446"/>
            <ac:spMk id="39" creationId="{328000C3-F699-3342-9E7A-8CD3B95B2E90}"/>
          </ac:spMkLst>
        </pc:spChg>
        <pc:spChg chg="add">
          <ac:chgData name="Ben Barber" userId="673f5239-8a7a-4394-9e60-2c344a47b2c8" providerId="ADAL" clId="{69B07169-19A9-604B-BDB7-D589F93ADAFB}" dt="2021-06-25T14:10:37.549" v="4771"/>
          <ac:spMkLst>
            <pc:docMk/>
            <pc:sldMk cId="1770015874" sldId="446"/>
            <ac:spMk id="40" creationId="{9D293BD9-1167-464B-8F95-4DFE648FD9CE}"/>
          </ac:spMkLst>
        </pc:spChg>
        <pc:spChg chg="add">
          <ac:chgData name="Ben Barber" userId="673f5239-8a7a-4394-9e60-2c344a47b2c8" providerId="ADAL" clId="{69B07169-19A9-604B-BDB7-D589F93ADAFB}" dt="2021-06-25T14:10:37.549" v="4771"/>
          <ac:spMkLst>
            <pc:docMk/>
            <pc:sldMk cId="1770015874" sldId="446"/>
            <ac:spMk id="41" creationId="{2DC94FAF-72FA-F94F-BB83-45900C21FC7C}"/>
          </ac:spMkLst>
        </pc:spChg>
        <pc:spChg chg="add">
          <ac:chgData name="Ben Barber" userId="673f5239-8a7a-4394-9e60-2c344a47b2c8" providerId="ADAL" clId="{69B07169-19A9-604B-BDB7-D589F93ADAFB}" dt="2021-06-25T14:10:37.549" v="4771"/>
          <ac:spMkLst>
            <pc:docMk/>
            <pc:sldMk cId="1770015874" sldId="446"/>
            <ac:spMk id="44" creationId="{F0D336F4-AC95-FB4F-86E5-5719FB3737B9}"/>
          </ac:spMkLst>
        </pc:spChg>
        <pc:spChg chg="add">
          <ac:chgData name="Ben Barber" userId="673f5239-8a7a-4394-9e60-2c344a47b2c8" providerId="ADAL" clId="{69B07169-19A9-604B-BDB7-D589F93ADAFB}" dt="2021-06-25T14:10:37.549" v="4771"/>
          <ac:spMkLst>
            <pc:docMk/>
            <pc:sldMk cId="1770015874" sldId="446"/>
            <ac:spMk id="45" creationId="{B64EC768-9421-C944-8B99-04147E3FD2F1}"/>
          </ac:spMkLst>
        </pc:spChg>
        <pc:spChg chg="add mod">
          <ac:chgData name="Ben Barber" userId="673f5239-8a7a-4394-9e60-2c344a47b2c8" providerId="ADAL" clId="{69B07169-19A9-604B-BDB7-D589F93ADAFB}" dt="2021-06-30T14:12:06.682" v="5108"/>
          <ac:spMkLst>
            <pc:docMk/>
            <pc:sldMk cId="1770015874" sldId="446"/>
            <ac:spMk id="46" creationId="{8121C300-8063-1744-A6B9-6D5F523C0CE1}"/>
          </ac:spMkLst>
        </pc:spChg>
        <pc:spChg chg="add mod">
          <ac:chgData name="Ben Barber" userId="673f5239-8a7a-4394-9e60-2c344a47b2c8" providerId="ADAL" clId="{69B07169-19A9-604B-BDB7-D589F93ADAFB}" dt="2021-06-25T14:26:59.604" v="5095" actId="207"/>
          <ac:spMkLst>
            <pc:docMk/>
            <pc:sldMk cId="1770015874" sldId="446"/>
            <ac:spMk id="48" creationId="{EC054CFA-8A4B-4944-901B-0EC34AD66D84}"/>
          </ac:spMkLst>
        </pc:spChg>
        <pc:picChg chg="add mod">
          <ac:chgData name="Ben Barber" userId="673f5239-8a7a-4394-9e60-2c344a47b2c8" providerId="ADAL" clId="{69B07169-19A9-604B-BDB7-D589F93ADAFB}" dt="2021-06-25T14:13:23.480" v="4841" actId="1036"/>
          <ac:picMkLst>
            <pc:docMk/>
            <pc:sldMk cId="1770015874" sldId="446"/>
            <ac:picMk id="8" creationId="{C3B8C11B-408D-494A-9225-1E488A9F29B4}"/>
          </ac:picMkLst>
        </pc:picChg>
        <pc:picChg chg="del">
          <ac:chgData name="Ben Barber" userId="673f5239-8a7a-4394-9e60-2c344a47b2c8" providerId="ADAL" clId="{69B07169-19A9-604B-BDB7-D589F93ADAFB}" dt="2021-06-25T14:10:28.804" v="4770" actId="478"/>
          <ac:picMkLst>
            <pc:docMk/>
            <pc:sldMk cId="1770015874" sldId="446"/>
            <ac:picMk id="28" creationId="{CD1CB669-6C5C-8A45-A16F-42CACA947423}"/>
          </ac:picMkLst>
        </pc:picChg>
        <pc:picChg chg="del">
          <ac:chgData name="Ben Barber" userId="673f5239-8a7a-4394-9e60-2c344a47b2c8" providerId="ADAL" clId="{69B07169-19A9-604B-BDB7-D589F93ADAFB}" dt="2021-06-25T14:10:28.804" v="4770" actId="478"/>
          <ac:picMkLst>
            <pc:docMk/>
            <pc:sldMk cId="1770015874" sldId="446"/>
            <ac:picMk id="29" creationId="{25F017AB-EB1B-A54B-9FE2-763D3F3564F2}"/>
          </ac:picMkLst>
        </pc:picChg>
        <pc:picChg chg="del">
          <ac:chgData name="Ben Barber" userId="673f5239-8a7a-4394-9e60-2c344a47b2c8" providerId="ADAL" clId="{69B07169-19A9-604B-BDB7-D589F93ADAFB}" dt="2021-06-25T14:10:28.804" v="4770" actId="478"/>
          <ac:picMkLst>
            <pc:docMk/>
            <pc:sldMk cId="1770015874" sldId="446"/>
            <ac:picMk id="33" creationId="{0B3D2B85-F0EC-0946-8244-3147E1FB5F0D}"/>
          </ac:picMkLst>
        </pc:picChg>
        <pc:picChg chg="add">
          <ac:chgData name="Ben Barber" userId="673f5239-8a7a-4394-9e60-2c344a47b2c8" providerId="ADAL" clId="{69B07169-19A9-604B-BDB7-D589F93ADAFB}" dt="2021-06-25T14:10:37.549" v="4771"/>
          <ac:picMkLst>
            <pc:docMk/>
            <pc:sldMk cId="1770015874" sldId="446"/>
            <ac:picMk id="42" creationId="{46E13C8A-0222-7D40-AD84-F93E1C02E79D}"/>
          </ac:picMkLst>
        </pc:picChg>
        <pc:picChg chg="add">
          <ac:chgData name="Ben Barber" userId="673f5239-8a7a-4394-9e60-2c344a47b2c8" providerId="ADAL" clId="{69B07169-19A9-604B-BDB7-D589F93ADAFB}" dt="2021-06-25T14:10:37.549" v="4771"/>
          <ac:picMkLst>
            <pc:docMk/>
            <pc:sldMk cId="1770015874" sldId="446"/>
            <ac:picMk id="43" creationId="{1FD1A58F-326C-AE4C-B501-949F56FBA2B6}"/>
          </ac:picMkLst>
        </pc:picChg>
        <pc:picChg chg="add">
          <ac:chgData name="Ben Barber" userId="673f5239-8a7a-4394-9e60-2c344a47b2c8" providerId="ADAL" clId="{69B07169-19A9-604B-BDB7-D589F93ADAFB}" dt="2021-06-25T14:10:37.549" v="4771"/>
          <ac:picMkLst>
            <pc:docMk/>
            <pc:sldMk cId="1770015874" sldId="446"/>
            <ac:picMk id="49" creationId="{62015B00-FFB2-AF44-9E8E-638BCA4E9FCD}"/>
          </ac:picMkLst>
        </pc:picChg>
        <pc:picChg chg="add del">
          <ac:chgData name="Ben Barber" userId="673f5239-8a7a-4394-9e60-2c344a47b2c8" providerId="ADAL" clId="{69B07169-19A9-604B-BDB7-D589F93ADAFB}" dt="2021-06-25T14:13:08.362" v="4813" actId="478"/>
          <ac:picMkLst>
            <pc:docMk/>
            <pc:sldMk cId="1770015874" sldId="446"/>
            <ac:picMk id="50" creationId="{F521D132-0978-3F4B-8B33-CFE032589B91}"/>
          </ac:picMkLst>
        </pc:picChg>
        <pc:cxnChg chg="add">
          <ac:chgData name="Ben Barber" userId="673f5239-8a7a-4394-9e60-2c344a47b2c8" providerId="ADAL" clId="{69B07169-19A9-604B-BDB7-D589F93ADAFB}" dt="2021-06-25T14:10:37.549" v="4771"/>
          <ac:cxnSpMkLst>
            <pc:docMk/>
            <pc:sldMk cId="1770015874" sldId="446"/>
            <ac:cxnSpMk id="47" creationId="{288AC5F4-58C7-3547-8019-B67F95468B6A}"/>
          </ac:cxnSpMkLst>
        </pc:cxnChg>
      </pc:sldChg>
      <pc:sldChg chg="add del">
        <pc:chgData name="Ben Barber" userId="673f5239-8a7a-4394-9e60-2c344a47b2c8" providerId="ADAL" clId="{69B07169-19A9-604B-BDB7-D589F93ADAFB}" dt="2021-06-22T11:09:01.981" v="1780" actId="2696"/>
        <pc:sldMkLst>
          <pc:docMk/>
          <pc:sldMk cId="3408828061" sldId="446"/>
        </pc:sldMkLst>
      </pc:sldChg>
      <pc:sldChg chg="add del">
        <pc:chgData name="Ben Barber" userId="673f5239-8a7a-4394-9e60-2c344a47b2c8" providerId="ADAL" clId="{69B07169-19A9-604B-BDB7-D589F93ADAFB}" dt="2021-06-22T11:09:02.001" v="1781" actId="2696"/>
        <pc:sldMkLst>
          <pc:docMk/>
          <pc:sldMk cId="2724587147" sldId="447"/>
        </pc:sldMkLst>
      </pc:sldChg>
      <pc:sldChg chg="add">
        <pc:chgData name="Ben Barber" userId="673f5239-8a7a-4394-9e60-2c344a47b2c8" providerId="ADAL" clId="{69B07169-19A9-604B-BDB7-D589F93ADAFB}" dt="2021-06-22T11:09:04.621" v="1786"/>
        <pc:sldMkLst>
          <pc:docMk/>
          <pc:sldMk cId="4170580927" sldId="447"/>
        </pc:sldMkLst>
      </pc:sldChg>
      <pc:sldChg chg="add">
        <pc:chgData name="Ben Barber" userId="673f5239-8a7a-4394-9e60-2c344a47b2c8" providerId="ADAL" clId="{69B07169-19A9-604B-BDB7-D589F93ADAFB}" dt="2021-06-22T11:09:04.621" v="1786"/>
        <pc:sldMkLst>
          <pc:docMk/>
          <pc:sldMk cId="1384471432" sldId="448"/>
        </pc:sldMkLst>
      </pc:sldChg>
      <pc:sldChg chg="add del">
        <pc:chgData name="Ben Barber" userId="673f5239-8a7a-4394-9e60-2c344a47b2c8" providerId="ADAL" clId="{69B07169-19A9-604B-BDB7-D589F93ADAFB}" dt="2021-06-22T11:09:02.024" v="1782" actId="2696"/>
        <pc:sldMkLst>
          <pc:docMk/>
          <pc:sldMk cId="3632691237" sldId="448"/>
        </pc:sldMkLst>
      </pc:sldChg>
      <pc:sldChg chg="add del">
        <pc:chgData name="Ben Barber" userId="673f5239-8a7a-4394-9e60-2c344a47b2c8" providerId="ADAL" clId="{69B07169-19A9-604B-BDB7-D589F93ADAFB}" dt="2021-06-22T11:09:02.047" v="1783" actId="2696"/>
        <pc:sldMkLst>
          <pc:docMk/>
          <pc:sldMk cId="666769193" sldId="449"/>
        </pc:sldMkLst>
      </pc:sldChg>
      <pc:sldChg chg="add">
        <pc:chgData name="Ben Barber" userId="673f5239-8a7a-4394-9e60-2c344a47b2c8" providerId="ADAL" clId="{69B07169-19A9-604B-BDB7-D589F93ADAFB}" dt="2021-06-22T11:09:04.621" v="1786"/>
        <pc:sldMkLst>
          <pc:docMk/>
          <pc:sldMk cId="3694200086" sldId="449"/>
        </pc:sldMkLst>
      </pc:sldChg>
      <pc:sldChg chg="add del">
        <pc:chgData name="Ben Barber" userId="673f5239-8a7a-4394-9e60-2c344a47b2c8" providerId="ADAL" clId="{69B07169-19A9-604B-BDB7-D589F93ADAFB}" dt="2021-06-22T11:09:02.060" v="1784" actId="2696"/>
        <pc:sldMkLst>
          <pc:docMk/>
          <pc:sldMk cId="1549789748" sldId="450"/>
        </pc:sldMkLst>
      </pc:sldChg>
      <pc:sldChg chg="add">
        <pc:chgData name="Ben Barber" userId="673f5239-8a7a-4394-9e60-2c344a47b2c8" providerId="ADAL" clId="{69B07169-19A9-604B-BDB7-D589F93ADAFB}" dt="2021-06-22T11:09:04.621" v="1786"/>
        <pc:sldMkLst>
          <pc:docMk/>
          <pc:sldMk cId="3693435352" sldId="450"/>
        </pc:sldMkLst>
      </pc:sldChg>
      <pc:sldChg chg="add del">
        <pc:chgData name="Ben Barber" userId="673f5239-8a7a-4394-9e60-2c344a47b2c8" providerId="ADAL" clId="{69B07169-19A9-604B-BDB7-D589F93ADAFB}" dt="2021-06-22T11:09:02.077" v="1785" actId="2696"/>
        <pc:sldMkLst>
          <pc:docMk/>
          <pc:sldMk cId="539406009" sldId="451"/>
        </pc:sldMkLst>
      </pc:sldChg>
      <pc:sldChg chg="addSp add">
        <pc:chgData name="Ben Barber" userId="673f5239-8a7a-4394-9e60-2c344a47b2c8" providerId="ADAL" clId="{69B07169-19A9-604B-BDB7-D589F93ADAFB}" dt="2021-06-22T11:15:36.596" v="1995"/>
        <pc:sldMkLst>
          <pc:docMk/>
          <pc:sldMk cId="2479648670" sldId="451"/>
        </pc:sldMkLst>
        <pc:spChg chg="add">
          <ac:chgData name="Ben Barber" userId="673f5239-8a7a-4394-9e60-2c344a47b2c8" providerId="ADAL" clId="{69B07169-19A9-604B-BDB7-D589F93ADAFB}" dt="2021-06-22T11:15:36.596" v="1995"/>
          <ac:spMkLst>
            <pc:docMk/>
            <pc:sldMk cId="2479648670" sldId="451"/>
            <ac:spMk id="8" creationId="{C0332734-2895-FB46-97E1-04CD266C7739}"/>
          </ac:spMkLst>
        </pc:spChg>
      </pc:sldChg>
      <pc:sldChg chg="addSp delSp modSp">
        <pc:chgData name="Ben Barber" userId="673f5239-8a7a-4394-9e60-2c344a47b2c8" providerId="ADAL" clId="{69B07169-19A9-604B-BDB7-D589F93ADAFB}" dt="2021-06-25T14:24:01.373" v="5046"/>
        <pc:sldMkLst>
          <pc:docMk/>
          <pc:sldMk cId="921808022" sldId="452"/>
        </pc:sldMkLst>
        <pc:spChg chg="add">
          <ac:chgData name="Ben Barber" userId="673f5239-8a7a-4394-9e60-2c344a47b2c8" providerId="ADAL" clId="{69B07169-19A9-604B-BDB7-D589F93ADAFB}" dt="2021-06-25T14:15:10.992" v="4853"/>
          <ac:spMkLst>
            <pc:docMk/>
            <pc:sldMk cId="921808022" sldId="452"/>
            <ac:spMk id="13" creationId="{828F7E68-7441-534B-B89A-C713CDCF086C}"/>
          </ac:spMkLst>
        </pc:spChg>
        <pc:spChg chg="mod">
          <ac:chgData name="Ben Barber" userId="673f5239-8a7a-4394-9e60-2c344a47b2c8" providerId="ADAL" clId="{69B07169-19A9-604B-BDB7-D589F93ADAFB}" dt="2021-06-25T14:20:59.067" v="4983" actId="5793"/>
          <ac:spMkLst>
            <pc:docMk/>
            <pc:sldMk cId="921808022" sldId="452"/>
            <ac:spMk id="19" creationId="{37C84D86-6078-604B-835E-505B555F5DEF}"/>
          </ac:spMkLst>
        </pc:spChg>
        <pc:spChg chg="del">
          <ac:chgData name="Ben Barber" userId="673f5239-8a7a-4394-9e60-2c344a47b2c8" providerId="ADAL" clId="{69B07169-19A9-604B-BDB7-D589F93ADAFB}" dt="2021-06-25T14:15:45.218" v="4860" actId="478"/>
          <ac:spMkLst>
            <pc:docMk/>
            <pc:sldMk cId="921808022" sldId="452"/>
            <ac:spMk id="20" creationId="{F9B41557-6B86-C744-B9F0-C0E9C355F4A3}"/>
          </ac:spMkLst>
        </pc:spChg>
        <pc:spChg chg="add mod">
          <ac:chgData name="Ben Barber" userId="673f5239-8a7a-4394-9e60-2c344a47b2c8" providerId="ADAL" clId="{69B07169-19A9-604B-BDB7-D589F93ADAFB}" dt="2021-06-25T14:18:31.604" v="4903"/>
          <ac:spMkLst>
            <pc:docMk/>
            <pc:sldMk cId="921808022" sldId="452"/>
            <ac:spMk id="28" creationId="{63CB832B-DF0B-D04B-98F2-798847B0111B}"/>
          </ac:spMkLst>
        </pc:spChg>
        <pc:grpChg chg="del">
          <ac:chgData name="Ben Barber" userId="673f5239-8a7a-4394-9e60-2c344a47b2c8" providerId="ADAL" clId="{69B07169-19A9-604B-BDB7-D589F93ADAFB}" dt="2021-06-25T14:15:10.057" v="4852" actId="478"/>
          <ac:grpSpMkLst>
            <pc:docMk/>
            <pc:sldMk cId="921808022" sldId="452"/>
            <ac:grpSpMk id="14" creationId="{894482DF-2B00-8440-985E-E97C4DA74BB9}"/>
          </ac:grpSpMkLst>
        </pc:grpChg>
        <pc:grpChg chg="add">
          <ac:chgData name="Ben Barber" userId="673f5239-8a7a-4394-9e60-2c344a47b2c8" providerId="ADAL" clId="{69B07169-19A9-604B-BDB7-D589F93ADAFB}" dt="2021-06-25T14:15:10.992" v="4853"/>
          <ac:grpSpMkLst>
            <pc:docMk/>
            <pc:sldMk cId="921808022" sldId="452"/>
            <ac:grpSpMk id="21" creationId="{28CADA1D-828B-2E42-9648-CCFDF9165F64}"/>
          </ac:grpSpMkLst>
        </pc:grpChg>
        <pc:grpChg chg="del">
          <ac:chgData name="Ben Barber" userId="673f5239-8a7a-4394-9e60-2c344a47b2c8" providerId="ADAL" clId="{69B07169-19A9-604B-BDB7-D589F93ADAFB}" dt="2021-06-25T14:15:45.218" v="4860" actId="478"/>
          <ac:grpSpMkLst>
            <pc:docMk/>
            <pc:sldMk cId="921808022" sldId="452"/>
            <ac:grpSpMk id="23" creationId="{64D839A7-107C-C14C-969A-F044E3D65785}"/>
          </ac:grpSpMkLst>
        </pc:grpChg>
        <pc:picChg chg="del">
          <ac:chgData name="Ben Barber" userId="673f5239-8a7a-4394-9e60-2c344a47b2c8" providerId="ADAL" clId="{69B07169-19A9-604B-BDB7-D589F93ADAFB}" dt="2021-06-25T14:23:45.915" v="5045" actId="478"/>
          <ac:picMkLst>
            <pc:docMk/>
            <pc:sldMk cId="921808022" sldId="452"/>
            <ac:picMk id="18" creationId="{E8E16672-3064-1E4A-932C-637D2E22EA0A}"/>
          </ac:picMkLst>
        </pc:picChg>
        <pc:picChg chg="del">
          <ac:chgData name="Ben Barber" userId="673f5239-8a7a-4394-9e60-2c344a47b2c8" providerId="ADAL" clId="{69B07169-19A9-604B-BDB7-D589F93ADAFB}" dt="2021-06-25T14:15:45.218" v="4860" actId="478"/>
          <ac:picMkLst>
            <pc:docMk/>
            <pc:sldMk cId="921808022" sldId="452"/>
            <ac:picMk id="22" creationId="{490F0D46-F718-6C4F-B4DB-372F38BEA1B4}"/>
          </ac:picMkLst>
        </pc:picChg>
        <pc:picChg chg="add">
          <ac:chgData name="Ben Barber" userId="673f5239-8a7a-4394-9e60-2c344a47b2c8" providerId="ADAL" clId="{69B07169-19A9-604B-BDB7-D589F93ADAFB}" dt="2021-06-25T14:16:01.140" v="4861"/>
          <ac:picMkLst>
            <pc:docMk/>
            <pc:sldMk cId="921808022" sldId="452"/>
            <ac:picMk id="29" creationId="{7459590A-84EE-694F-B3ED-15C2BACB9611}"/>
          </ac:picMkLst>
        </pc:picChg>
        <pc:picChg chg="add mod">
          <ac:chgData name="Ben Barber" userId="673f5239-8a7a-4394-9e60-2c344a47b2c8" providerId="ADAL" clId="{69B07169-19A9-604B-BDB7-D589F93ADAFB}" dt="2021-06-25T14:16:14.722" v="4862"/>
          <ac:picMkLst>
            <pc:docMk/>
            <pc:sldMk cId="921808022" sldId="452"/>
            <ac:picMk id="30" creationId="{A80EFBD5-14FA-3242-AA67-54D6EE5A23BB}"/>
          </ac:picMkLst>
        </pc:picChg>
        <pc:picChg chg="add">
          <ac:chgData name="Ben Barber" userId="673f5239-8a7a-4394-9e60-2c344a47b2c8" providerId="ADAL" clId="{69B07169-19A9-604B-BDB7-D589F93ADAFB}" dt="2021-06-25T14:24:01.373" v="5046"/>
          <ac:picMkLst>
            <pc:docMk/>
            <pc:sldMk cId="921808022" sldId="452"/>
            <ac:picMk id="31" creationId="{5C730325-A464-8B4C-80CD-757CF62EF0C4}"/>
          </ac:picMkLst>
        </pc:picChg>
      </pc:sldChg>
      <pc:sldChg chg="addSp delSp modSp">
        <pc:chgData name="Ben Barber" userId="673f5239-8a7a-4394-9e60-2c344a47b2c8" providerId="ADAL" clId="{69B07169-19A9-604B-BDB7-D589F93ADAFB}" dt="2021-06-25T14:24:04.658" v="5048"/>
        <pc:sldMkLst>
          <pc:docMk/>
          <pc:sldMk cId="1029964712" sldId="453"/>
        </pc:sldMkLst>
        <pc:spChg chg="del">
          <ac:chgData name="Ben Barber" userId="673f5239-8a7a-4394-9e60-2c344a47b2c8" providerId="ADAL" clId="{69B07169-19A9-604B-BDB7-D589F93ADAFB}" dt="2021-06-25T13:22:59.466" v="3393" actId="478"/>
          <ac:spMkLst>
            <pc:docMk/>
            <pc:sldMk cId="1029964712" sldId="453"/>
            <ac:spMk id="2" creationId="{C52DFC57-3592-4291-BB90-F8D77C35A9F8}"/>
          </ac:spMkLst>
        </pc:spChg>
        <pc:spChg chg="del mod">
          <ac:chgData name="Ben Barber" userId="673f5239-8a7a-4394-9e60-2c344a47b2c8" providerId="ADAL" clId="{69B07169-19A9-604B-BDB7-D589F93ADAFB}" dt="2021-06-25T14:19:23.179" v="4925" actId="478"/>
          <ac:spMkLst>
            <pc:docMk/>
            <pc:sldMk cId="1029964712" sldId="453"/>
            <ac:spMk id="13" creationId="{B1FD9A9D-AB06-4AFB-B519-C926C36AA41E}"/>
          </ac:spMkLst>
        </pc:spChg>
        <pc:spChg chg="del mod">
          <ac:chgData name="Ben Barber" userId="673f5239-8a7a-4394-9e60-2c344a47b2c8" providerId="ADAL" clId="{69B07169-19A9-604B-BDB7-D589F93ADAFB}" dt="2021-06-25T14:19:23.179" v="4925" actId="478"/>
          <ac:spMkLst>
            <pc:docMk/>
            <pc:sldMk cId="1029964712" sldId="453"/>
            <ac:spMk id="14" creationId="{7B82A52F-AA9D-424F-887D-7B3B6D21D653}"/>
          </ac:spMkLst>
        </pc:spChg>
        <pc:spChg chg="mod">
          <ac:chgData name="Ben Barber" userId="673f5239-8a7a-4394-9e60-2c344a47b2c8" providerId="ADAL" clId="{69B07169-19A9-604B-BDB7-D589F93ADAFB}" dt="2021-06-25T14:21:43.268" v="5005" actId="1036"/>
          <ac:spMkLst>
            <pc:docMk/>
            <pc:sldMk cId="1029964712" sldId="453"/>
            <ac:spMk id="19" creationId="{F6AF6C22-7444-4844-B9B2-D149F2400DE2}"/>
          </ac:spMkLst>
        </pc:spChg>
        <pc:spChg chg="del">
          <ac:chgData name="Ben Barber" userId="673f5239-8a7a-4394-9e60-2c344a47b2c8" providerId="ADAL" clId="{69B07169-19A9-604B-BDB7-D589F93ADAFB}" dt="2021-06-25T13:23:03.185" v="3394" actId="478"/>
          <ac:spMkLst>
            <pc:docMk/>
            <pc:sldMk cId="1029964712" sldId="453"/>
            <ac:spMk id="21" creationId="{D927B60C-946C-B04E-8F61-A131DE838CA3}"/>
          </ac:spMkLst>
        </pc:spChg>
        <pc:spChg chg="add">
          <ac:chgData name="Ben Barber" userId="673f5239-8a7a-4394-9e60-2c344a47b2c8" providerId="ADAL" clId="{69B07169-19A9-604B-BDB7-D589F93ADAFB}" dt="2021-06-25T14:16:49.666" v="4870"/>
          <ac:spMkLst>
            <pc:docMk/>
            <pc:sldMk cId="1029964712" sldId="453"/>
            <ac:spMk id="27" creationId="{EF291149-FF9F-7C49-A606-474C0A504D2B}"/>
          </ac:spMkLst>
        </pc:spChg>
        <pc:spChg chg="add mod">
          <ac:chgData name="Ben Barber" userId="673f5239-8a7a-4394-9e60-2c344a47b2c8" providerId="ADAL" clId="{69B07169-19A9-604B-BDB7-D589F93ADAFB}" dt="2021-06-25T14:19:18.020" v="4923"/>
          <ac:spMkLst>
            <pc:docMk/>
            <pc:sldMk cId="1029964712" sldId="453"/>
            <ac:spMk id="30" creationId="{9C4CC746-CD46-BB41-9AFA-64CEE612586D}"/>
          </ac:spMkLst>
        </pc:spChg>
        <pc:spChg chg="add del mod">
          <ac:chgData name="Ben Barber" userId="673f5239-8a7a-4394-9e60-2c344a47b2c8" providerId="ADAL" clId="{69B07169-19A9-604B-BDB7-D589F93ADAFB}" dt="2021-06-25T14:19:20.460" v="4924" actId="478"/>
          <ac:spMkLst>
            <pc:docMk/>
            <pc:sldMk cId="1029964712" sldId="453"/>
            <ac:spMk id="31" creationId="{6B2A94B3-1B81-7A48-B4D3-080567922A53}"/>
          </ac:spMkLst>
        </pc:spChg>
        <pc:grpChg chg="del">
          <ac:chgData name="Ben Barber" userId="673f5239-8a7a-4394-9e60-2c344a47b2c8" providerId="ADAL" clId="{69B07169-19A9-604B-BDB7-D589F93ADAFB}" dt="2021-06-25T14:15:26.190" v="4856" actId="478"/>
          <ac:grpSpMkLst>
            <pc:docMk/>
            <pc:sldMk cId="1029964712" sldId="453"/>
            <ac:grpSpMk id="6" creationId="{BC8F0015-C291-9743-8560-9778113585A7}"/>
          </ac:grpSpMkLst>
        </pc:grpChg>
        <pc:grpChg chg="add">
          <ac:chgData name="Ben Barber" userId="673f5239-8a7a-4394-9e60-2c344a47b2c8" providerId="ADAL" clId="{69B07169-19A9-604B-BDB7-D589F93ADAFB}" dt="2021-06-25T14:15:26.950" v="4857"/>
          <ac:grpSpMkLst>
            <pc:docMk/>
            <pc:sldMk cId="1029964712" sldId="453"/>
            <ac:grpSpMk id="16" creationId="{80648E4D-16D1-364D-96FA-3EA49C0B4438}"/>
          </ac:grpSpMkLst>
        </pc:grpChg>
        <pc:grpChg chg="del">
          <ac:chgData name="Ben Barber" userId="673f5239-8a7a-4394-9e60-2c344a47b2c8" providerId="ADAL" clId="{69B07169-19A9-604B-BDB7-D589F93ADAFB}" dt="2021-06-25T14:16:45.380" v="4868" actId="478"/>
          <ac:grpSpMkLst>
            <pc:docMk/>
            <pc:sldMk cId="1029964712" sldId="453"/>
            <ac:grpSpMk id="23" creationId="{D85F1BE4-92FD-574C-984B-8E032EBF6000}"/>
          </ac:grpSpMkLst>
        </pc:grpChg>
        <pc:picChg chg="del">
          <ac:chgData name="Ben Barber" userId="673f5239-8a7a-4394-9e60-2c344a47b2c8" providerId="ADAL" clId="{69B07169-19A9-604B-BDB7-D589F93ADAFB}" dt="2021-06-25T14:23:43.277" v="5043" actId="478"/>
          <ac:picMkLst>
            <pc:docMk/>
            <pc:sldMk cId="1029964712" sldId="453"/>
            <ac:picMk id="18" creationId="{D04B6DEB-5783-6241-A66B-66B91E857EBA}"/>
          </ac:picMkLst>
        </pc:picChg>
        <pc:picChg chg="del">
          <ac:chgData name="Ben Barber" userId="673f5239-8a7a-4394-9e60-2c344a47b2c8" providerId="ADAL" clId="{69B07169-19A9-604B-BDB7-D589F93ADAFB}" dt="2021-06-25T13:23:03.185" v="3394" actId="478"/>
          <ac:picMkLst>
            <pc:docMk/>
            <pc:sldMk cId="1029964712" sldId="453"/>
            <ac:picMk id="22" creationId="{B6AD52C1-81B7-7C48-830C-79773D089A87}"/>
          </ac:picMkLst>
        </pc:picChg>
        <pc:picChg chg="add">
          <ac:chgData name="Ben Barber" userId="673f5239-8a7a-4394-9e60-2c344a47b2c8" providerId="ADAL" clId="{69B07169-19A9-604B-BDB7-D589F93ADAFB}" dt="2021-06-25T14:16:49.666" v="4870"/>
          <ac:picMkLst>
            <pc:docMk/>
            <pc:sldMk cId="1029964712" sldId="453"/>
            <ac:picMk id="28" creationId="{29331003-AB5B-254B-8315-411890C8BF05}"/>
          </ac:picMkLst>
        </pc:picChg>
        <pc:picChg chg="add">
          <ac:chgData name="Ben Barber" userId="673f5239-8a7a-4394-9e60-2c344a47b2c8" providerId="ADAL" clId="{69B07169-19A9-604B-BDB7-D589F93ADAFB}" dt="2021-06-25T14:16:49.666" v="4870"/>
          <ac:picMkLst>
            <pc:docMk/>
            <pc:sldMk cId="1029964712" sldId="453"/>
            <ac:picMk id="29" creationId="{2EAABDF3-48D7-C742-B751-F62C2D5CB0FB}"/>
          </ac:picMkLst>
        </pc:picChg>
        <pc:picChg chg="add">
          <ac:chgData name="Ben Barber" userId="673f5239-8a7a-4394-9e60-2c344a47b2c8" providerId="ADAL" clId="{69B07169-19A9-604B-BDB7-D589F93ADAFB}" dt="2021-06-25T14:24:04.658" v="5048"/>
          <ac:picMkLst>
            <pc:docMk/>
            <pc:sldMk cId="1029964712" sldId="453"/>
            <ac:picMk id="32" creationId="{0696CEB0-9BEE-574C-89B6-80C2589B7B96}"/>
          </ac:picMkLst>
        </pc:picChg>
      </pc:sldChg>
      <pc:sldChg chg="addSp delSp modSp">
        <pc:chgData name="Ben Barber" userId="673f5239-8a7a-4394-9e60-2c344a47b2c8" providerId="ADAL" clId="{69B07169-19A9-604B-BDB7-D589F93ADAFB}" dt="2021-06-25T14:31:52.770" v="5096"/>
        <pc:sldMkLst>
          <pc:docMk/>
          <pc:sldMk cId="292903818" sldId="454"/>
        </pc:sldMkLst>
        <pc:spChg chg="del mod">
          <ac:chgData name="Ben Barber" userId="673f5239-8a7a-4394-9e60-2c344a47b2c8" providerId="ADAL" clId="{69B07169-19A9-604B-BDB7-D589F93ADAFB}" dt="2021-06-25T14:22:54.439" v="5033"/>
          <ac:spMkLst>
            <pc:docMk/>
            <pc:sldMk cId="292903818" sldId="454"/>
            <ac:spMk id="16" creationId="{1CB126DC-AF93-4519-9097-B4DAC8E42684}"/>
          </ac:spMkLst>
        </pc:spChg>
        <pc:spChg chg="del">
          <ac:chgData name="Ben Barber" userId="673f5239-8a7a-4394-9e60-2c344a47b2c8" providerId="ADAL" clId="{69B07169-19A9-604B-BDB7-D589F93ADAFB}" dt="2021-06-25T14:18:09.308" v="4900" actId="478"/>
          <ac:spMkLst>
            <pc:docMk/>
            <pc:sldMk cId="292903818" sldId="454"/>
            <ac:spMk id="17" creationId="{60D83072-ED3B-4FD5-81E9-E6E54D7DBA94}"/>
          </ac:spMkLst>
        </pc:spChg>
        <pc:spChg chg="del">
          <ac:chgData name="Ben Barber" userId="673f5239-8a7a-4394-9e60-2c344a47b2c8" providerId="ADAL" clId="{69B07169-19A9-604B-BDB7-D589F93ADAFB}" dt="2021-06-25T14:18:10.958" v="4901" actId="478"/>
          <ac:spMkLst>
            <pc:docMk/>
            <pc:sldMk cId="292903818" sldId="454"/>
            <ac:spMk id="20" creationId="{13316AB0-6896-C94A-89C4-10DAFA3E6279}"/>
          </ac:spMkLst>
        </pc:spChg>
        <pc:spChg chg="del mod">
          <ac:chgData name="Ben Barber" userId="673f5239-8a7a-4394-9e60-2c344a47b2c8" providerId="ADAL" clId="{69B07169-19A9-604B-BDB7-D589F93ADAFB}" dt="2021-06-25T14:22:53.952" v="5031"/>
          <ac:spMkLst>
            <pc:docMk/>
            <pc:sldMk cId="292903818" sldId="454"/>
            <ac:spMk id="23" creationId="{779C887D-3DE7-4F31-8A38-4E8DD3A4570A}"/>
          </ac:spMkLst>
        </pc:spChg>
        <pc:spChg chg="del mod">
          <ac:chgData name="Ben Barber" userId="673f5239-8a7a-4394-9e60-2c344a47b2c8" providerId="ADAL" clId="{69B07169-19A9-604B-BDB7-D589F93ADAFB}" dt="2021-06-25T14:22:27.093" v="5021"/>
          <ac:spMkLst>
            <pc:docMk/>
            <pc:sldMk cId="292903818" sldId="454"/>
            <ac:spMk id="24" creationId="{FEACA976-113C-43D8-BBB5-B33803326CE6}"/>
          </ac:spMkLst>
        </pc:spChg>
        <pc:spChg chg="del mod">
          <ac:chgData name="Ben Barber" userId="673f5239-8a7a-4394-9e60-2c344a47b2c8" providerId="ADAL" clId="{69B07169-19A9-604B-BDB7-D589F93ADAFB}" dt="2021-06-25T14:22:29.368" v="5023"/>
          <ac:spMkLst>
            <pc:docMk/>
            <pc:sldMk cId="292903818" sldId="454"/>
            <ac:spMk id="26" creationId="{82AC0D4E-5AC4-4511-ACF5-84D43E4AED4C}"/>
          </ac:spMkLst>
        </pc:spChg>
        <pc:spChg chg="del">
          <ac:chgData name="Ben Barber" userId="673f5239-8a7a-4394-9e60-2c344a47b2c8" providerId="ADAL" clId="{69B07169-19A9-604B-BDB7-D589F93ADAFB}" dt="2021-06-25T13:23:10.262" v="3396" actId="478"/>
          <ac:spMkLst>
            <pc:docMk/>
            <pc:sldMk cId="292903818" sldId="454"/>
            <ac:spMk id="27" creationId="{767A85D5-464E-274F-B3B5-1B06D6178270}"/>
          </ac:spMkLst>
        </pc:spChg>
        <pc:spChg chg="del mod">
          <ac:chgData name="Ben Barber" userId="673f5239-8a7a-4394-9e60-2c344a47b2c8" providerId="ADAL" clId="{69B07169-19A9-604B-BDB7-D589F93ADAFB}" dt="2021-06-25T14:18:13.944" v="4902" actId="478"/>
          <ac:spMkLst>
            <pc:docMk/>
            <pc:sldMk cId="292903818" sldId="454"/>
            <ac:spMk id="32" creationId="{8643224F-B181-43A4-90FD-ADDCCC9EF757}"/>
          </ac:spMkLst>
        </pc:spChg>
        <pc:spChg chg="add del">
          <ac:chgData name="Ben Barber" userId="673f5239-8a7a-4394-9e60-2c344a47b2c8" providerId="ADAL" clId="{69B07169-19A9-604B-BDB7-D589F93ADAFB}" dt="2021-06-25T14:17:30.782" v="4874" actId="478"/>
          <ac:spMkLst>
            <pc:docMk/>
            <pc:sldMk cId="292903818" sldId="454"/>
            <ac:spMk id="35" creationId="{2AE3A618-174E-ED44-B1CF-D49152452B31}"/>
          </ac:spMkLst>
        </pc:spChg>
        <pc:spChg chg="add">
          <ac:chgData name="Ben Barber" userId="673f5239-8a7a-4394-9e60-2c344a47b2c8" providerId="ADAL" clId="{69B07169-19A9-604B-BDB7-D589F93ADAFB}" dt="2021-06-25T14:17:32.064" v="4875"/>
          <ac:spMkLst>
            <pc:docMk/>
            <pc:sldMk cId="292903818" sldId="454"/>
            <ac:spMk id="38" creationId="{2618CF5A-B3F1-F54F-B4D8-DCDB7B179A1D}"/>
          </ac:spMkLst>
        </pc:spChg>
        <pc:spChg chg="add">
          <ac:chgData name="Ben Barber" userId="673f5239-8a7a-4394-9e60-2c344a47b2c8" providerId="ADAL" clId="{69B07169-19A9-604B-BDB7-D589F93ADAFB}" dt="2021-06-25T14:17:32.064" v="4875"/>
          <ac:spMkLst>
            <pc:docMk/>
            <pc:sldMk cId="292903818" sldId="454"/>
            <ac:spMk id="39" creationId="{BC01C740-F661-5249-B266-EC93270368A7}"/>
          </ac:spMkLst>
        </pc:spChg>
        <pc:spChg chg="add del">
          <ac:chgData name="Ben Barber" userId="673f5239-8a7a-4394-9e60-2c344a47b2c8" providerId="ADAL" clId="{69B07169-19A9-604B-BDB7-D589F93ADAFB}" dt="2021-06-25T14:17:45.872" v="4879" actId="478"/>
          <ac:spMkLst>
            <pc:docMk/>
            <pc:sldMk cId="292903818" sldId="454"/>
            <ac:spMk id="41" creationId="{6B8B7C0B-6B34-9744-8104-5D6279C5C9BB}"/>
          </ac:spMkLst>
        </pc:spChg>
        <pc:spChg chg="add mod">
          <ac:chgData name="Ben Barber" userId="673f5239-8a7a-4394-9e60-2c344a47b2c8" providerId="ADAL" clId="{69B07169-19A9-604B-BDB7-D589F93ADAFB}" dt="2021-06-25T14:17:44.047" v="4878" actId="20577"/>
          <ac:spMkLst>
            <pc:docMk/>
            <pc:sldMk cId="292903818" sldId="454"/>
            <ac:spMk id="42" creationId="{713CE464-0F88-0840-B3CE-B0E0CA1694CC}"/>
          </ac:spMkLst>
        </pc:spChg>
        <pc:spChg chg="add mod">
          <ac:chgData name="Ben Barber" userId="673f5239-8a7a-4394-9e60-2c344a47b2c8" providerId="ADAL" clId="{69B07169-19A9-604B-BDB7-D589F93ADAFB}" dt="2021-06-25T14:18:06.075" v="4899" actId="1076"/>
          <ac:spMkLst>
            <pc:docMk/>
            <pc:sldMk cId="292903818" sldId="454"/>
            <ac:spMk id="43" creationId="{80FA1854-135D-1847-BE8D-3D4DAB84E15E}"/>
          </ac:spMkLst>
        </pc:spChg>
        <pc:spChg chg="add mod">
          <ac:chgData name="Ben Barber" userId="673f5239-8a7a-4394-9e60-2c344a47b2c8" providerId="ADAL" clId="{69B07169-19A9-604B-BDB7-D589F93ADAFB}" dt="2021-06-25T14:22:49.967" v="5029"/>
          <ac:spMkLst>
            <pc:docMk/>
            <pc:sldMk cId="292903818" sldId="454"/>
            <ac:spMk id="45" creationId="{F38F26E6-A427-6743-BE6F-B9C68FD81198}"/>
          </ac:spMkLst>
        </pc:spChg>
        <pc:spChg chg="add mod">
          <ac:chgData name="Ben Barber" userId="673f5239-8a7a-4394-9e60-2c344a47b2c8" providerId="ADAL" clId="{69B07169-19A9-604B-BDB7-D589F93ADAFB}" dt="2021-06-25T14:22:44.212" v="5027"/>
          <ac:spMkLst>
            <pc:docMk/>
            <pc:sldMk cId="292903818" sldId="454"/>
            <ac:spMk id="46" creationId="{C83309D1-5EF7-1445-8C41-02F39981E8A6}"/>
          </ac:spMkLst>
        </pc:spChg>
        <pc:grpChg chg="del">
          <ac:chgData name="Ben Barber" userId="673f5239-8a7a-4394-9e60-2c344a47b2c8" providerId="ADAL" clId="{69B07169-19A9-604B-BDB7-D589F93ADAFB}" dt="2021-06-25T14:15:34.240" v="4858" actId="478"/>
          <ac:grpSpMkLst>
            <pc:docMk/>
            <pc:sldMk cId="292903818" sldId="454"/>
            <ac:grpSpMk id="2" creationId="{535BD3CF-403D-6E48-81BA-0C8CCA74D1AD}"/>
          </ac:grpSpMkLst>
        </pc:grpChg>
        <pc:grpChg chg="add">
          <ac:chgData name="Ben Barber" userId="673f5239-8a7a-4394-9e60-2c344a47b2c8" providerId="ADAL" clId="{69B07169-19A9-604B-BDB7-D589F93ADAFB}" dt="2021-06-25T14:15:35.136" v="4859"/>
          <ac:grpSpMkLst>
            <pc:docMk/>
            <pc:sldMk cId="292903818" sldId="454"/>
            <ac:grpSpMk id="21" creationId="{6E515708-F67F-3342-8E04-31FD6F046CD7}"/>
          </ac:grpSpMkLst>
        </pc:grpChg>
        <pc:grpChg chg="del">
          <ac:chgData name="Ben Barber" userId="673f5239-8a7a-4394-9e60-2c344a47b2c8" providerId="ADAL" clId="{69B07169-19A9-604B-BDB7-D589F93ADAFB}" dt="2021-06-25T14:16:53.823" v="4871" actId="478"/>
          <ac:grpSpMkLst>
            <pc:docMk/>
            <pc:sldMk cId="292903818" sldId="454"/>
            <ac:grpSpMk id="29" creationId="{B366F1C8-F024-ED4A-B4A0-EC2A5DE25FAB}"/>
          </ac:grpSpMkLst>
        </pc:grpChg>
        <pc:picChg chg="del">
          <ac:chgData name="Ben Barber" userId="673f5239-8a7a-4394-9e60-2c344a47b2c8" providerId="ADAL" clId="{69B07169-19A9-604B-BDB7-D589F93ADAFB}" dt="2021-06-25T14:23:41.723" v="5042" actId="478"/>
          <ac:picMkLst>
            <pc:docMk/>
            <pc:sldMk cId="292903818" sldId="454"/>
            <ac:picMk id="18" creationId="{DF2657BD-D787-2146-9FC2-2D81EC4E4ADF}"/>
          </ac:picMkLst>
        </pc:picChg>
        <pc:picChg chg="del">
          <ac:chgData name="Ben Barber" userId="673f5239-8a7a-4394-9e60-2c344a47b2c8" providerId="ADAL" clId="{69B07169-19A9-604B-BDB7-D589F93ADAFB}" dt="2021-06-25T14:22:26.437" v="5019" actId="478"/>
          <ac:picMkLst>
            <pc:docMk/>
            <pc:sldMk cId="292903818" sldId="454"/>
            <ac:picMk id="22" creationId="{EEABD38C-7450-A343-AA3B-4269F75DFDA5}"/>
          </ac:picMkLst>
        </pc:picChg>
        <pc:picChg chg="del">
          <ac:chgData name="Ben Barber" userId="673f5239-8a7a-4394-9e60-2c344a47b2c8" providerId="ADAL" clId="{69B07169-19A9-604B-BDB7-D589F93ADAFB}" dt="2021-06-25T13:23:10.262" v="3396" actId="478"/>
          <ac:picMkLst>
            <pc:docMk/>
            <pc:sldMk cId="292903818" sldId="454"/>
            <ac:picMk id="28" creationId="{79DE35F3-4BFC-0147-B814-3D17FA92715E}"/>
          </ac:picMkLst>
        </pc:picChg>
        <pc:picChg chg="add del">
          <ac:chgData name="Ben Barber" userId="673f5239-8a7a-4394-9e60-2c344a47b2c8" providerId="ADAL" clId="{69B07169-19A9-604B-BDB7-D589F93ADAFB}" dt="2021-06-25T14:17:30.782" v="4874" actId="478"/>
          <ac:picMkLst>
            <pc:docMk/>
            <pc:sldMk cId="292903818" sldId="454"/>
            <ac:picMk id="36" creationId="{C7A9EA15-4B62-174F-95CF-203C3626DEEF}"/>
          </ac:picMkLst>
        </pc:picChg>
        <pc:picChg chg="add del">
          <ac:chgData name="Ben Barber" userId="673f5239-8a7a-4394-9e60-2c344a47b2c8" providerId="ADAL" clId="{69B07169-19A9-604B-BDB7-D589F93ADAFB}" dt="2021-06-25T14:17:30.782" v="4874" actId="478"/>
          <ac:picMkLst>
            <pc:docMk/>
            <pc:sldMk cId="292903818" sldId="454"/>
            <ac:picMk id="37" creationId="{F9CED657-FD5C-5F44-A9DC-38FDDBE0463A}"/>
          </ac:picMkLst>
        </pc:picChg>
        <pc:picChg chg="add">
          <ac:chgData name="Ben Barber" userId="673f5239-8a7a-4394-9e60-2c344a47b2c8" providerId="ADAL" clId="{69B07169-19A9-604B-BDB7-D589F93ADAFB}" dt="2021-06-25T14:17:32.064" v="4875"/>
          <ac:picMkLst>
            <pc:docMk/>
            <pc:sldMk cId="292903818" sldId="454"/>
            <ac:picMk id="40" creationId="{7994C565-3583-5449-9CE5-431C6F0B8532}"/>
          </ac:picMkLst>
        </pc:picChg>
        <pc:picChg chg="add">
          <ac:chgData name="Ben Barber" userId="673f5239-8a7a-4394-9e60-2c344a47b2c8" providerId="ADAL" clId="{69B07169-19A9-604B-BDB7-D589F93ADAFB}" dt="2021-06-25T14:17:32.064" v="4875"/>
          <ac:picMkLst>
            <pc:docMk/>
            <pc:sldMk cId="292903818" sldId="454"/>
            <ac:picMk id="44" creationId="{A0CB8554-D0F1-F440-AA25-9C3C220FE910}"/>
          </ac:picMkLst>
        </pc:picChg>
        <pc:picChg chg="add">
          <ac:chgData name="Ben Barber" userId="673f5239-8a7a-4394-9e60-2c344a47b2c8" providerId="ADAL" clId="{69B07169-19A9-604B-BDB7-D589F93ADAFB}" dt="2021-06-25T14:24:06.274" v="5049"/>
          <ac:picMkLst>
            <pc:docMk/>
            <pc:sldMk cId="292903818" sldId="454"/>
            <ac:picMk id="47" creationId="{B0634405-C230-ED4E-A548-8801DD86768B}"/>
          </ac:picMkLst>
        </pc:picChg>
        <pc:cxnChg chg="add">
          <ac:chgData name="Ben Barber" userId="673f5239-8a7a-4394-9e60-2c344a47b2c8" providerId="ADAL" clId="{69B07169-19A9-604B-BDB7-D589F93ADAFB}" dt="2021-06-25T14:31:52.770" v="5096"/>
          <ac:cxnSpMkLst>
            <pc:docMk/>
            <pc:sldMk cId="292903818" sldId="454"/>
            <ac:cxnSpMk id="48" creationId="{96104631-BCCF-614C-A533-67F060562CEB}"/>
          </ac:cxnSpMkLst>
        </pc:cxnChg>
      </pc:sldChg>
      <pc:sldChg chg="addSp delSp modSp">
        <pc:chgData name="Ben Barber" userId="673f5239-8a7a-4394-9e60-2c344a47b2c8" providerId="ADAL" clId="{69B07169-19A9-604B-BDB7-D589F93ADAFB}" dt="2021-06-25T14:24:07.944" v="5050"/>
        <pc:sldMkLst>
          <pc:docMk/>
          <pc:sldMk cId="326024910" sldId="455"/>
        </pc:sldMkLst>
        <pc:spChg chg="del">
          <ac:chgData name="Ben Barber" userId="673f5239-8a7a-4394-9e60-2c344a47b2c8" providerId="ADAL" clId="{69B07169-19A9-604B-BDB7-D589F93ADAFB}" dt="2021-06-25T13:24:14.330" v="3404" actId="478"/>
          <ac:spMkLst>
            <pc:docMk/>
            <pc:sldMk cId="326024910" sldId="455"/>
            <ac:spMk id="10" creationId="{1F61545C-14F7-406C-B76D-15A7BBB95CF7}"/>
          </ac:spMkLst>
        </pc:spChg>
        <pc:spChg chg="add mod">
          <ac:chgData name="Ben Barber" userId="673f5239-8a7a-4394-9e60-2c344a47b2c8" providerId="ADAL" clId="{69B07169-19A9-604B-BDB7-D589F93ADAFB}" dt="2021-06-25T14:23:24.424" v="5038"/>
          <ac:spMkLst>
            <pc:docMk/>
            <pc:sldMk cId="326024910" sldId="455"/>
            <ac:spMk id="11" creationId="{ED88E739-E0D0-A841-A37E-0AC1AEB95051}"/>
          </ac:spMkLst>
        </pc:spChg>
        <pc:spChg chg="del mod">
          <ac:chgData name="Ben Barber" userId="673f5239-8a7a-4394-9e60-2c344a47b2c8" providerId="ADAL" clId="{69B07169-19A9-604B-BDB7-D589F93ADAFB}" dt="2021-06-25T14:23:28.235" v="5040"/>
          <ac:spMkLst>
            <pc:docMk/>
            <pc:sldMk cId="326024910" sldId="455"/>
            <ac:spMk id="13" creationId="{609252D8-D662-CE46-8AD7-946D2A0F206C}"/>
          </ac:spMkLst>
        </pc:spChg>
        <pc:spChg chg="del">
          <ac:chgData name="Ben Barber" userId="673f5239-8a7a-4394-9e60-2c344a47b2c8" providerId="ADAL" clId="{69B07169-19A9-604B-BDB7-D589F93ADAFB}" dt="2021-06-25T13:24:17.080" v="3405" actId="478"/>
          <ac:spMkLst>
            <pc:docMk/>
            <pc:sldMk cId="326024910" sldId="455"/>
            <ac:spMk id="15" creationId="{539AF3EA-F266-4743-80F8-587CD5CB2937}"/>
          </ac:spMkLst>
        </pc:spChg>
        <pc:spChg chg="del">
          <ac:chgData name="Ben Barber" userId="673f5239-8a7a-4394-9e60-2c344a47b2c8" providerId="ADAL" clId="{69B07169-19A9-604B-BDB7-D589F93ADAFB}" dt="2021-06-25T13:24:02.450" v="3403" actId="478"/>
          <ac:spMkLst>
            <pc:docMk/>
            <pc:sldMk cId="326024910" sldId="455"/>
            <ac:spMk id="27" creationId="{767A85D5-464E-274F-B3B5-1B06D6178270}"/>
          </ac:spMkLst>
        </pc:spChg>
        <pc:grpChg chg="del">
          <ac:chgData name="Ben Barber" userId="673f5239-8a7a-4394-9e60-2c344a47b2c8" providerId="ADAL" clId="{69B07169-19A9-604B-BDB7-D589F93ADAFB}" dt="2021-06-25T14:23:04.602" v="5034" actId="478"/>
          <ac:grpSpMkLst>
            <pc:docMk/>
            <pc:sldMk cId="326024910" sldId="455"/>
            <ac:grpSpMk id="2" creationId="{535BD3CF-403D-6E48-81BA-0C8CCA74D1AD}"/>
          </ac:grpSpMkLst>
        </pc:grpChg>
        <pc:grpChg chg="add">
          <ac:chgData name="Ben Barber" userId="673f5239-8a7a-4394-9e60-2c344a47b2c8" providerId="ADAL" clId="{69B07169-19A9-604B-BDB7-D589F93ADAFB}" dt="2021-06-25T14:23:18.235" v="5036"/>
          <ac:grpSpMkLst>
            <pc:docMk/>
            <pc:sldMk cId="326024910" sldId="455"/>
            <ac:grpSpMk id="12" creationId="{0DA245CC-EF6B-FE45-A789-169ED7E5B20A}"/>
          </ac:grpSpMkLst>
        </pc:grpChg>
        <pc:picChg chg="add">
          <ac:chgData name="Ben Barber" userId="673f5239-8a7a-4394-9e60-2c344a47b2c8" providerId="ADAL" clId="{69B07169-19A9-604B-BDB7-D589F93ADAFB}" dt="2021-06-25T14:23:18.235" v="5036"/>
          <ac:picMkLst>
            <pc:docMk/>
            <pc:sldMk cId="326024910" sldId="455"/>
            <ac:picMk id="17" creationId="{2FDE4B8C-888D-C64F-9902-171B513E79C4}"/>
          </ac:picMkLst>
        </pc:picChg>
        <pc:picChg chg="del">
          <ac:chgData name="Ben Barber" userId="673f5239-8a7a-4394-9e60-2c344a47b2c8" providerId="ADAL" clId="{69B07169-19A9-604B-BDB7-D589F93ADAFB}" dt="2021-06-25T14:23:40.155" v="5041" actId="478"/>
          <ac:picMkLst>
            <pc:docMk/>
            <pc:sldMk cId="326024910" sldId="455"/>
            <ac:picMk id="18" creationId="{DF2657BD-D787-2146-9FC2-2D81EC4E4ADF}"/>
          </ac:picMkLst>
        </pc:picChg>
        <pc:picChg chg="add">
          <ac:chgData name="Ben Barber" userId="673f5239-8a7a-4394-9e60-2c344a47b2c8" providerId="ADAL" clId="{69B07169-19A9-604B-BDB7-D589F93ADAFB}" dt="2021-06-25T14:24:07.944" v="5050"/>
          <ac:picMkLst>
            <pc:docMk/>
            <pc:sldMk cId="326024910" sldId="455"/>
            <ac:picMk id="19" creationId="{9430B974-0F38-CB49-8FAE-35769C652970}"/>
          </ac:picMkLst>
        </pc:picChg>
        <pc:picChg chg="del">
          <ac:chgData name="Ben Barber" userId="673f5239-8a7a-4394-9e60-2c344a47b2c8" providerId="ADAL" clId="{69B07169-19A9-604B-BDB7-D589F93ADAFB}" dt="2021-06-25T13:24:02.450" v="3403" actId="478"/>
          <ac:picMkLst>
            <pc:docMk/>
            <pc:sldMk cId="326024910" sldId="455"/>
            <ac:picMk id="28" creationId="{79DE35F3-4BFC-0147-B814-3D17FA92715E}"/>
          </ac:picMkLst>
        </pc:picChg>
      </pc:sldChg>
      <pc:sldChg chg="addSp delSp modSp">
        <pc:chgData name="Ben Barber" userId="673f5239-8a7a-4394-9e60-2c344a47b2c8" providerId="ADAL" clId="{69B07169-19A9-604B-BDB7-D589F93ADAFB}" dt="2021-06-25T14:24:03.088" v="5047"/>
        <pc:sldMkLst>
          <pc:docMk/>
          <pc:sldMk cId="2777644852" sldId="456"/>
        </pc:sldMkLst>
        <pc:spChg chg="mod">
          <ac:chgData name="Ben Barber" userId="673f5239-8a7a-4394-9e60-2c344a47b2c8" providerId="ADAL" clId="{69B07169-19A9-604B-BDB7-D589F93ADAFB}" dt="2021-06-25T14:21:27.210" v="4985" actId="20577"/>
          <ac:spMkLst>
            <pc:docMk/>
            <pc:sldMk cId="2777644852" sldId="456"/>
            <ac:spMk id="19" creationId="{882D0835-B5CE-764B-8E54-2BC254634C30}"/>
          </ac:spMkLst>
        </pc:spChg>
        <pc:spChg chg="del mod">
          <ac:chgData name="Ben Barber" userId="673f5239-8a7a-4394-9e60-2c344a47b2c8" providerId="ADAL" clId="{69B07169-19A9-604B-BDB7-D589F93ADAFB}" dt="2021-06-25T14:19:33.402" v="4926" actId="478"/>
          <ac:spMkLst>
            <pc:docMk/>
            <pc:sldMk cId="2777644852" sldId="456"/>
            <ac:spMk id="20" creationId="{8962D7A8-2405-7E4C-BC0D-A3193A3FEDA1}"/>
          </ac:spMkLst>
        </pc:spChg>
        <pc:spChg chg="add">
          <ac:chgData name="Ben Barber" userId="673f5239-8a7a-4394-9e60-2c344a47b2c8" providerId="ADAL" clId="{69B07169-19A9-604B-BDB7-D589F93ADAFB}" dt="2021-06-25T14:16:41.633" v="4867"/>
          <ac:spMkLst>
            <pc:docMk/>
            <pc:sldMk cId="2777644852" sldId="456"/>
            <ac:spMk id="23" creationId="{BF10DE3E-F660-D94F-996A-554E27CCA997}"/>
          </ac:spMkLst>
        </pc:spChg>
        <pc:spChg chg="del">
          <ac:chgData name="Ben Barber" userId="673f5239-8a7a-4394-9e60-2c344a47b2c8" providerId="ADAL" clId="{69B07169-19A9-604B-BDB7-D589F93ADAFB}" dt="2021-06-25T13:23:07.068" v="3395" actId="478"/>
          <ac:spMkLst>
            <pc:docMk/>
            <pc:sldMk cId="2777644852" sldId="456"/>
            <ac:spMk id="24" creationId="{92D8AA2A-9B80-1E4D-A440-4CBB46B776AB}"/>
          </ac:spMkLst>
        </pc:spChg>
        <pc:spChg chg="add mod">
          <ac:chgData name="Ben Barber" userId="673f5239-8a7a-4394-9e60-2c344a47b2c8" providerId="ADAL" clId="{69B07169-19A9-604B-BDB7-D589F93ADAFB}" dt="2021-06-25T14:18:57.141" v="4919" actId="20577"/>
          <ac:spMkLst>
            <pc:docMk/>
            <pc:sldMk cId="2777644852" sldId="456"/>
            <ac:spMk id="31" creationId="{BE558BE2-1FAF-AD4E-BB6B-DC24C5474207}"/>
          </ac:spMkLst>
        </pc:spChg>
        <pc:spChg chg="add del">
          <ac:chgData name="Ben Barber" userId="673f5239-8a7a-4394-9e60-2c344a47b2c8" providerId="ADAL" clId="{69B07169-19A9-604B-BDB7-D589F93ADAFB}" dt="2021-06-25T14:18:58.685" v="4920" actId="478"/>
          <ac:spMkLst>
            <pc:docMk/>
            <pc:sldMk cId="2777644852" sldId="456"/>
            <ac:spMk id="32" creationId="{AFB9E55D-3500-8A43-8981-A02E27C92C11}"/>
          </ac:spMkLst>
        </pc:spChg>
        <pc:grpChg chg="del">
          <ac:chgData name="Ben Barber" userId="673f5239-8a7a-4394-9e60-2c344a47b2c8" providerId="ADAL" clId="{69B07169-19A9-604B-BDB7-D589F93ADAFB}" dt="2021-06-25T14:15:17.868" v="4854" actId="478"/>
          <ac:grpSpMkLst>
            <pc:docMk/>
            <pc:sldMk cId="2777644852" sldId="456"/>
            <ac:grpSpMk id="10" creationId="{E753C77C-693D-C14F-B676-65566F923224}"/>
          </ac:grpSpMkLst>
        </pc:grpChg>
        <pc:grpChg chg="add">
          <ac:chgData name="Ben Barber" userId="673f5239-8a7a-4394-9e60-2c344a47b2c8" providerId="ADAL" clId="{69B07169-19A9-604B-BDB7-D589F93ADAFB}" dt="2021-06-25T14:15:18.757" v="4855"/>
          <ac:grpSpMkLst>
            <pc:docMk/>
            <pc:sldMk cId="2777644852" sldId="456"/>
            <ac:grpSpMk id="15" creationId="{04F094CA-D216-2F45-A319-029AB6A9715F}"/>
          </ac:grpSpMkLst>
        </pc:grpChg>
        <pc:grpChg chg="del">
          <ac:chgData name="Ben Barber" userId="673f5239-8a7a-4394-9e60-2c344a47b2c8" providerId="ADAL" clId="{69B07169-19A9-604B-BDB7-D589F93ADAFB}" dt="2021-06-25T14:16:36.930" v="4864" actId="478"/>
          <ac:grpSpMkLst>
            <pc:docMk/>
            <pc:sldMk cId="2777644852" sldId="456"/>
            <ac:grpSpMk id="26" creationId="{3F80C204-8C83-E744-82C3-44317FC8B1D3}"/>
          </ac:grpSpMkLst>
        </pc:grpChg>
        <pc:picChg chg="del">
          <ac:chgData name="Ben Barber" userId="673f5239-8a7a-4394-9e60-2c344a47b2c8" providerId="ADAL" clId="{69B07169-19A9-604B-BDB7-D589F93ADAFB}" dt="2021-06-25T14:23:44.549" v="5044" actId="478"/>
          <ac:picMkLst>
            <pc:docMk/>
            <pc:sldMk cId="2777644852" sldId="456"/>
            <ac:picMk id="18" creationId="{F2BD756C-7BA2-DF4D-A336-8DE618BAFA4F}"/>
          </ac:picMkLst>
        </pc:picChg>
        <pc:picChg chg="del">
          <ac:chgData name="Ben Barber" userId="673f5239-8a7a-4394-9e60-2c344a47b2c8" providerId="ADAL" clId="{69B07169-19A9-604B-BDB7-D589F93ADAFB}" dt="2021-06-25T14:16:38.629" v="4865" actId="478"/>
          <ac:picMkLst>
            <pc:docMk/>
            <pc:sldMk cId="2777644852" sldId="456"/>
            <ac:picMk id="21" creationId="{622AE4BB-6568-774E-9B41-039F3221E8D4}"/>
          </ac:picMkLst>
        </pc:picChg>
        <pc:picChg chg="del">
          <ac:chgData name="Ben Barber" userId="673f5239-8a7a-4394-9e60-2c344a47b2c8" providerId="ADAL" clId="{69B07169-19A9-604B-BDB7-D589F93ADAFB}" dt="2021-06-25T13:23:07.068" v="3395" actId="478"/>
          <ac:picMkLst>
            <pc:docMk/>
            <pc:sldMk cId="2777644852" sldId="456"/>
            <ac:picMk id="25" creationId="{715B7306-1D76-3341-90BE-5BC882EF4B45}"/>
          </ac:picMkLst>
        </pc:picChg>
        <pc:picChg chg="add">
          <ac:chgData name="Ben Barber" userId="673f5239-8a7a-4394-9e60-2c344a47b2c8" providerId="ADAL" clId="{69B07169-19A9-604B-BDB7-D589F93ADAFB}" dt="2021-06-25T14:16:41.633" v="4867"/>
          <ac:picMkLst>
            <pc:docMk/>
            <pc:sldMk cId="2777644852" sldId="456"/>
            <ac:picMk id="29" creationId="{95FAD125-CB11-B749-B506-332135E08703}"/>
          </ac:picMkLst>
        </pc:picChg>
        <pc:picChg chg="add">
          <ac:chgData name="Ben Barber" userId="673f5239-8a7a-4394-9e60-2c344a47b2c8" providerId="ADAL" clId="{69B07169-19A9-604B-BDB7-D589F93ADAFB}" dt="2021-06-25T14:16:41.633" v="4867"/>
          <ac:picMkLst>
            <pc:docMk/>
            <pc:sldMk cId="2777644852" sldId="456"/>
            <ac:picMk id="30" creationId="{840E2778-E9EA-E744-B7CA-A7655A94A285}"/>
          </ac:picMkLst>
        </pc:picChg>
        <pc:picChg chg="add">
          <ac:chgData name="Ben Barber" userId="673f5239-8a7a-4394-9e60-2c344a47b2c8" providerId="ADAL" clId="{69B07169-19A9-604B-BDB7-D589F93ADAFB}" dt="2021-06-25T14:24:03.088" v="5047"/>
          <ac:picMkLst>
            <pc:docMk/>
            <pc:sldMk cId="2777644852" sldId="456"/>
            <ac:picMk id="33" creationId="{95CC854F-1764-D547-869B-3329158C38A0}"/>
          </ac:picMkLst>
        </pc:picChg>
      </pc:sldChg>
      <pc:sldChg chg="addSp modSp add del ord">
        <pc:chgData name="Ben Barber" userId="673f5239-8a7a-4394-9e60-2c344a47b2c8" providerId="ADAL" clId="{69B07169-19A9-604B-BDB7-D589F93ADAFB}" dt="2021-06-30T14:14:09.068" v="5203" actId="2711"/>
        <pc:sldMkLst>
          <pc:docMk/>
          <pc:sldMk cId="1672228758" sldId="457"/>
        </pc:sldMkLst>
        <pc:spChg chg="add mod">
          <ac:chgData name="Ben Barber" userId="673f5239-8a7a-4394-9e60-2c344a47b2c8" providerId="ADAL" clId="{69B07169-19A9-604B-BDB7-D589F93ADAFB}" dt="2021-06-25T14:01:37.379" v="4586"/>
          <ac:spMkLst>
            <pc:docMk/>
            <pc:sldMk cId="1672228758" sldId="457"/>
            <ac:spMk id="2" creationId="{7355763E-941D-5946-8687-409FFCA49CFA}"/>
          </ac:spMkLst>
        </pc:spChg>
        <pc:spChg chg="add mod">
          <ac:chgData name="Ben Barber" userId="673f5239-8a7a-4394-9e60-2c344a47b2c8" providerId="ADAL" clId="{69B07169-19A9-604B-BDB7-D589F93ADAFB}" dt="2021-06-30T14:11:41.987" v="5106" actId="20577"/>
          <ac:spMkLst>
            <pc:docMk/>
            <pc:sldMk cId="1672228758" sldId="457"/>
            <ac:spMk id="3" creationId="{AFAFDDD9-C5C2-724D-8C59-6BBC6645170F}"/>
          </ac:spMkLst>
        </pc:spChg>
        <pc:spChg chg="add mod">
          <ac:chgData name="Ben Barber" userId="673f5239-8a7a-4394-9e60-2c344a47b2c8" providerId="ADAL" clId="{69B07169-19A9-604B-BDB7-D589F93ADAFB}" dt="2021-06-30T14:14:09.068" v="5203" actId="2711"/>
          <ac:spMkLst>
            <pc:docMk/>
            <pc:sldMk cId="1672228758" sldId="457"/>
            <ac:spMk id="4" creationId="{5FCC2E73-972C-3248-9F39-A432602F018D}"/>
          </ac:spMkLst>
        </pc:spChg>
        <pc:picChg chg="add mod">
          <ac:chgData name="Ben Barber" userId="673f5239-8a7a-4394-9e60-2c344a47b2c8" providerId="ADAL" clId="{69B07169-19A9-604B-BDB7-D589F93ADAFB}" dt="2021-06-25T20:41:50.648" v="5098" actId="207"/>
          <ac:picMkLst>
            <pc:docMk/>
            <pc:sldMk cId="1672228758" sldId="457"/>
            <ac:picMk id="5" creationId="{BED01929-B911-3345-8274-292E148E7FC9}"/>
          </ac:picMkLst>
        </pc:picChg>
      </pc:sldChg>
      <pc:sldMasterChg chg="del delSldLayout">
        <pc:chgData name="Ben Barber" userId="673f5239-8a7a-4394-9e60-2c344a47b2c8" providerId="ADAL" clId="{69B07169-19A9-604B-BDB7-D589F93ADAFB}" dt="2021-06-25T13:40:15.500" v="3722" actId="2696"/>
        <pc:sldMasterMkLst>
          <pc:docMk/>
          <pc:sldMasterMk cId="2688550352" sldId="2147483648"/>
        </pc:sldMasterMkLst>
        <pc:sldLayoutChg chg="del">
          <pc:chgData name="Ben Barber" userId="673f5239-8a7a-4394-9e60-2c344a47b2c8" providerId="ADAL" clId="{69B07169-19A9-604B-BDB7-D589F93ADAFB}" dt="2021-06-25T13:40:15.489" v="3711" actId="2696"/>
          <pc:sldLayoutMkLst>
            <pc:docMk/>
            <pc:sldMasterMk cId="2688550352" sldId="2147483648"/>
            <pc:sldLayoutMk cId="3598364539" sldId="2147483649"/>
          </pc:sldLayoutMkLst>
        </pc:sldLayoutChg>
        <pc:sldLayoutChg chg="del">
          <pc:chgData name="Ben Barber" userId="673f5239-8a7a-4394-9e60-2c344a47b2c8" providerId="ADAL" clId="{69B07169-19A9-604B-BDB7-D589F93ADAFB}" dt="2021-06-25T13:40:15.491" v="3712" actId="2696"/>
          <pc:sldLayoutMkLst>
            <pc:docMk/>
            <pc:sldMasterMk cId="2688550352" sldId="2147483648"/>
            <pc:sldLayoutMk cId="2126248663" sldId="2147483650"/>
          </pc:sldLayoutMkLst>
        </pc:sldLayoutChg>
        <pc:sldLayoutChg chg="del">
          <pc:chgData name="Ben Barber" userId="673f5239-8a7a-4394-9e60-2c344a47b2c8" providerId="ADAL" clId="{69B07169-19A9-604B-BDB7-D589F93ADAFB}" dt="2021-06-25T13:40:15.492" v="3713" actId="2696"/>
          <pc:sldLayoutMkLst>
            <pc:docMk/>
            <pc:sldMasterMk cId="2688550352" sldId="2147483648"/>
            <pc:sldLayoutMk cId="3028973253" sldId="2147483651"/>
          </pc:sldLayoutMkLst>
        </pc:sldLayoutChg>
        <pc:sldLayoutChg chg="del">
          <pc:chgData name="Ben Barber" userId="673f5239-8a7a-4394-9e60-2c344a47b2c8" providerId="ADAL" clId="{69B07169-19A9-604B-BDB7-D589F93ADAFB}" dt="2021-06-25T13:40:15.492" v="3714" actId="2696"/>
          <pc:sldLayoutMkLst>
            <pc:docMk/>
            <pc:sldMasterMk cId="2688550352" sldId="2147483648"/>
            <pc:sldLayoutMk cId="162846164" sldId="2147483652"/>
          </pc:sldLayoutMkLst>
        </pc:sldLayoutChg>
        <pc:sldLayoutChg chg="del">
          <pc:chgData name="Ben Barber" userId="673f5239-8a7a-4394-9e60-2c344a47b2c8" providerId="ADAL" clId="{69B07169-19A9-604B-BDB7-D589F93ADAFB}" dt="2021-06-25T13:40:15.494" v="3715" actId="2696"/>
          <pc:sldLayoutMkLst>
            <pc:docMk/>
            <pc:sldMasterMk cId="2688550352" sldId="2147483648"/>
            <pc:sldLayoutMk cId="4219738905" sldId="2147483653"/>
          </pc:sldLayoutMkLst>
        </pc:sldLayoutChg>
        <pc:sldLayoutChg chg="del">
          <pc:chgData name="Ben Barber" userId="673f5239-8a7a-4394-9e60-2c344a47b2c8" providerId="ADAL" clId="{69B07169-19A9-604B-BDB7-D589F93ADAFB}" dt="2021-06-25T13:40:15.494" v="3716" actId="2696"/>
          <pc:sldLayoutMkLst>
            <pc:docMk/>
            <pc:sldMasterMk cId="2688550352" sldId="2147483648"/>
            <pc:sldLayoutMk cId="1889463055" sldId="2147483654"/>
          </pc:sldLayoutMkLst>
        </pc:sldLayoutChg>
        <pc:sldLayoutChg chg="del">
          <pc:chgData name="Ben Barber" userId="673f5239-8a7a-4394-9e60-2c344a47b2c8" providerId="ADAL" clId="{69B07169-19A9-604B-BDB7-D589F93ADAFB}" dt="2021-06-25T13:40:15.495" v="3717" actId="2696"/>
          <pc:sldLayoutMkLst>
            <pc:docMk/>
            <pc:sldMasterMk cId="2688550352" sldId="2147483648"/>
            <pc:sldLayoutMk cId="2709103262" sldId="2147483655"/>
          </pc:sldLayoutMkLst>
        </pc:sldLayoutChg>
        <pc:sldLayoutChg chg="del">
          <pc:chgData name="Ben Barber" userId="673f5239-8a7a-4394-9e60-2c344a47b2c8" providerId="ADAL" clId="{69B07169-19A9-604B-BDB7-D589F93ADAFB}" dt="2021-06-25T13:40:15.496" v="3718" actId="2696"/>
          <pc:sldLayoutMkLst>
            <pc:docMk/>
            <pc:sldMasterMk cId="2688550352" sldId="2147483648"/>
            <pc:sldLayoutMk cId="2158741607" sldId="2147483656"/>
          </pc:sldLayoutMkLst>
        </pc:sldLayoutChg>
        <pc:sldLayoutChg chg="del">
          <pc:chgData name="Ben Barber" userId="673f5239-8a7a-4394-9e60-2c344a47b2c8" providerId="ADAL" clId="{69B07169-19A9-604B-BDB7-D589F93ADAFB}" dt="2021-06-25T13:40:15.497" v="3719" actId="2696"/>
          <pc:sldLayoutMkLst>
            <pc:docMk/>
            <pc:sldMasterMk cId="2688550352" sldId="2147483648"/>
            <pc:sldLayoutMk cId="4275779264" sldId="2147483657"/>
          </pc:sldLayoutMkLst>
        </pc:sldLayoutChg>
        <pc:sldLayoutChg chg="del">
          <pc:chgData name="Ben Barber" userId="673f5239-8a7a-4394-9e60-2c344a47b2c8" providerId="ADAL" clId="{69B07169-19A9-604B-BDB7-D589F93ADAFB}" dt="2021-06-25T13:40:15.497" v="3720" actId="2696"/>
          <pc:sldLayoutMkLst>
            <pc:docMk/>
            <pc:sldMasterMk cId="2688550352" sldId="2147483648"/>
            <pc:sldLayoutMk cId="2805661224" sldId="2147483658"/>
          </pc:sldLayoutMkLst>
        </pc:sldLayoutChg>
        <pc:sldLayoutChg chg="del">
          <pc:chgData name="Ben Barber" userId="673f5239-8a7a-4394-9e60-2c344a47b2c8" providerId="ADAL" clId="{69B07169-19A9-604B-BDB7-D589F93ADAFB}" dt="2021-06-25T13:40:15.498" v="3721" actId="2696"/>
          <pc:sldLayoutMkLst>
            <pc:docMk/>
            <pc:sldMasterMk cId="2688550352" sldId="2147483648"/>
            <pc:sldLayoutMk cId="2104759240" sldId="2147483659"/>
          </pc:sldLayoutMkLst>
        </pc:sldLayoutChg>
      </pc:sldMasterChg>
      <pc:sldMasterChg chg="delSldLayout">
        <pc:chgData name="Ben Barber" userId="673f5239-8a7a-4394-9e60-2c344a47b2c8" providerId="ADAL" clId="{69B07169-19A9-604B-BDB7-D589F93ADAFB}" dt="2021-06-25T13:40:15.643" v="3727" actId="2696"/>
        <pc:sldMasterMkLst>
          <pc:docMk/>
          <pc:sldMasterMk cId="1148662853" sldId="2147483660"/>
        </pc:sldMasterMkLst>
        <pc:sldLayoutChg chg="del">
          <pc:chgData name="Ben Barber" userId="673f5239-8a7a-4394-9e60-2c344a47b2c8" providerId="ADAL" clId="{69B07169-19A9-604B-BDB7-D589F93ADAFB}" dt="2021-06-25T13:40:15.643" v="3727" actId="2696"/>
          <pc:sldLayoutMkLst>
            <pc:docMk/>
            <pc:sldMasterMk cId="1148662853" sldId="2147483660"/>
            <pc:sldLayoutMk cId="118979240" sldId="2147483662"/>
          </pc:sldLayoutMkLst>
        </pc:sldLayoutChg>
      </pc:sldMasterChg>
    </pc:docChg>
  </pc:docChgLst>
  <pc:docChgLst>
    <pc:chgData name="Ben Barber" userId="673f5239-8a7a-4394-9e60-2c344a47b2c8" providerId="ADAL" clId="{161E78C7-5979-6D48-BB95-176DA0BFA8F0}"/>
    <pc:docChg chg="undo custSel addSld delSld modSld sldOrd modSection">
      <pc:chgData name="Ben Barber" userId="673f5239-8a7a-4394-9e60-2c344a47b2c8" providerId="ADAL" clId="{161E78C7-5979-6D48-BB95-176DA0BFA8F0}" dt="2021-08-13T08:56:42.175" v="3558" actId="20577"/>
      <pc:docMkLst>
        <pc:docMk/>
      </pc:docMkLst>
      <pc:sldChg chg="addSp modSp del modTransition addCm">
        <pc:chgData name="Ben Barber" userId="673f5239-8a7a-4394-9e60-2c344a47b2c8" providerId="ADAL" clId="{161E78C7-5979-6D48-BB95-176DA0BFA8F0}" dt="2021-08-10T13:36:34.413" v="1151" actId="2696"/>
        <pc:sldMkLst>
          <pc:docMk/>
          <pc:sldMk cId="1411215164" sldId="440"/>
        </pc:sldMkLst>
        <pc:spChg chg="add mod">
          <ac:chgData name="Ben Barber" userId="673f5239-8a7a-4394-9e60-2c344a47b2c8" providerId="ADAL" clId="{161E78C7-5979-6D48-BB95-176DA0BFA8F0}" dt="2021-08-10T13:26:49.361" v="944" actId="207"/>
          <ac:spMkLst>
            <pc:docMk/>
            <pc:sldMk cId="1411215164" sldId="440"/>
            <ac:spMk id="24" creationId="{CA0CB3E0-A332-7E4D-A116-7CD8AC84398D}"/>
          </ac:spMkLst>
        </pc:spChg>
        <pc:spChg chg="mod">
          <ac:chgData name="Ben Barber" userId="673f5239-8a7a-4394-9e60-2c344a47b2c8" providerId="ADAL" clId="{161E78C7-5979-6D48-BB95-176DA0BFA8F0}" dt="2021-08-10T13:26:54.263" v="945"/>
          <ac:spMkLst>
            <pc:docMk/>
            <pc:sldMk cId="1411215164" sldId="440"/>
            <ac:spMk id="35" creationId="{2988ED97-042F-3444-99FE-18DEC0CC1E9F}"/>
          </ac:spMkLst>
        </pc:spChg>
        <pc:spChg chg="mod">
          <ac:chgData name="Ben Barber" userId="673f5239-8a7a-4394-9e60-2c344a47b2c8" providerId="ADAL" clId="{161E78C7-5979-6D48-BB95-176DA0BFA8F0}" dt="2021-08-05T12:09:36.665" v="825" actId="20577"/>
          <ac:spMkLst>
            <pc:docMk/>
            <pc:sldMk cId="1411215164" sldId="440"/>
            <ac:spMk id="39" creationId="{1E165338-7190-134F-AA09-8082EBF57504}"/>
          </ac:spMkLst>
        </pc:spChg>
      </pc:sldChg>
      <pc:sldChg chg="addSp delSp modSp">
        <pc:chgData name="Ben Barber" userId="673f5239-8a7a-4394-9e60-2c344a47b2c8" providerId="ADAL" clId="{161E78C7-5979-6D48-BB95-176DA0BFA8F0}" dt="2021-08-12T14:57:40.402" v="3460" actId="20577"/>
        <pc:sldMkLst>
          <pc:docMk/>
          <pc:sldMk cId="2967844239" sldId="441"/>
        </pc:sldMkLst>
        <pc:spChg chg="mod">
          <ac:chgData name="Ben Barber" userId="673f5239-8a7a-4394-9e60-2c344a47b2c8" providerId="ADAL" clId="{161E78C7-5979-6D48-BB95-176DA0BFA8F0}" dt="2021-08-12T14:34:06.244" v="2840" actId="1036"/>
          <ac:spMkLst>
            <pc:docMk/>
            <pc:sldMk cId="2967844239" sldId="441"/>
            <ac:spMk id="11" creationId="{F60AC00F-6411-4F4F-8582-6AE0E5B25E9B}"/>
          </ac:spMkLst>
        </pc:spChg>
        <pc:spChg chg="mod">
          <ac:chgData name="Ben Barber" userId="673f5239-8a7a-4394-9e60-2c344a47b2c8" providerId="ADAL" clId="{161E78C7-5979-6D48-BB95-176DA0BFA8F0}" dt="2021-08-12T14:57:40.402" v="3460" actId="20577"/>
          <ac:spMkLst>
            <pc:docMk/>
            <pc:sldMk cId="2967844239" sldId="441"/>
            <ac:spMk id="19" creationId="{37C84D86-6078-604B-835E-505B555F5DEF}"/>
          </ac:spMkLst>
        </pc:spChg>
        <pc:spChg chg="mod">
          <ac:chgData name="Ben Barber" userId="673f5239-8a7a-4394-9e60-2c344a47b2c8" providerId="ADAL" clId="{161E78C7-5979-6D48-BB95-176DA0BFA8F0}" dt="2021-08-12T14:31:45.121" v="2787"/>
          <ac:spMkLst>
            <pc:docMk/>
            <pc:sldMk cId="2967844239" sldId="441"/>
            <ac:spMk id="36" creationId="{787D6A79-13CC-B249-AF40-B3E41A377B96}"/>
          </ac:spMkLst>
        </pc:spChg>
        <pc:grpChg chg="add del mod">
          <ac:chgData name="Ben Barber" userId="673f5239-8a7a-4394-9e60-2c344a47b2c8" providerId="ADAL" clId="{161E78C7-5979-6D48-BB95-176DA0BFA8F0}" dt="2021-08-12T14:46:36.083" v="3324" actId="478"/>
          <ac:grpSpMkLst>
            <pc:docMk/>
            <pc:sldMk cId="2967844239" sldId="441"/>
            <ac:grpSpMk id="12" creationId="{D0FFAC89-91E1-804F-B59B-C39763856089}"/>
          </ac:grpSpMkLst>
        </pc:grpChg>
        <pc:picChg chg="add del mod">
          <ac:chgData name="Ben Barber" userId="673f5239-8a7a-4394-9e60-2c344a47b2c8" providerId="ADAL" clId="{161E78C7-5979-6D48-BB95-176DA0BFA8F0}" dt="2021-08-10T15:35:54.366" v="2679" actId="478"/>
          <ac:picMkLst>
            <pc:docMk/>
            <pc:sldMk cId="2967844239" sldId="441"/>
            <ac:picMk id="12" creationId="{52DD9DC7-8E8F-F249-B202-7869F791B202}"/>
          </ac:picMkLst>
        </pc:picChg>
        <pc:picChg chg="add del mod">
          <ac:chgData name="Ben Barber" userId="673f5239-8a7a-4394-9e60-2c344a47b2c8" providerId="ADAL" clId="{161E78C7-5979-6D48-BB95-176DA0BFA8F0}" dt="2021-08-10T15:35:54.366" v="2679" actId="478"/>
          <ac:picMkLst>
            <pc:docMk/>
            <pc:sldMk cId="2967844239" sldId="441"/>
            <ac:picMk id="13" creationId="{7BE7A3F5-6512-0D46-A3FE-652B3ED6E0B1}"/>
          </ac:picMkLst>
        </pc:picChg>
        <pc:picChg chg="add del mod">
          <ac:chgData name="Ben Barber" userId="673f5239-8a7a-4394-9e60-2c344a47b2c8" providerId="ADAL" clId="{161E78C7-5979-6D48-BB95-176DA0BFA8F0}" dt="2021-08-10T15:36:04.366" v="2681"/>
          <ac:picMkLst>
            <pc:docMk/>
            <pc:sldMk cId="2967844239" sldId="441"/>
            <ac:picMk id="15" creationId="{88C3774F-9CA0-0542-9E9C-A7819164108E}"/>
          </ac:picMkLst>
        </pc:picChg>
        <pc:picChg chg="add">
          <ac:chgData name="Ben Barber" userId="673f5239-8a7a-4394-9e60-2c344a47b2c8" providerId="ADAL" clId="{161E78C7-5979-6D48-BB95-176DA0BFA8F0}" dt="2021-08-10T15:36:01.047" v="2680"/>
          <ac:picMkLst>
            <pc:docMk/>
            <pc:sldMk cId="2967844239" sldId="441"/>
            <ac:picMk id="18" creationId="{875E19D4-80AA-EC4C-9BA9-E2826EDF9F87}"/>
          </ac:picMkLst>
        </pc:picChg>
        <pc:picChg chg="add">
          <ac:chgData name="Ben Barber" userId="673f5239-8a7a-4394-9e60-2c344a47b2c8" providerId="ADAL" clId="{161E78C7-5979-6D48-BB95-176DA0BFA8F0}" dt="2021-08-10T15:36:01.047" v="2680"/>
          <ac:picMkLst>
            <pc:docMk/>
            <pc:sldMk cId="2967844239" sldId="441"/>
            <ac:picMk id="20" creationId="{4EE1D94C-00A0-8048-9D0B-CD6BF9FA1754}"/>
          </ac:picMkLst>
        </pc:picChg>
        <pc:picChg chg="del">
          <ac:chgData name="Ben Barber" userId="673f5239-8a7a-4394-9e60-2c344a47b2c8" providerId="ADAL" clId="{161E78C7-5979-6D48-BB95-176DA0BFA8F0}" dt="2021-08-10T14:56:09.925" v="2090" actId="478"/>
          <ac:picMkLst>
            <pc:docMk/>
            <pc:sldMk cId="2967844239" sldId="441"/>
            <ac:picMk id="38" creationId="{AE30A09A-2DD2-DC49-AACF-6CB70F3E03A3}"/>
          </ac:picMkLst>
        </pc:picChg>
        <pc:picChg chg="del">
          <ac:chgData name="Ben Barber" userId="673f5239-8a7a-4394-9e60-2c344a47b2c8" providerId="ADAL" clId="{161E78C7-5979-6D48-BB95-176DA0BFA8F0}" dt="2021-08-10T15:34:28.749" v="2615" actId="478"/>
          <ac:picMkLst>
            <pc:docMk/>
            <pc:sldMk cId="2967844239" sldId="441"/>
            <ac:picMk id="39" creationId="{39B68150-0116-224E-9EB6-C78A2FBDF235}"/>
          </ac:picMkLst>
        </pc:picChg>
      </pc:sldChg>
      <pc:sldChg chg="addSp delSp modSp">
        <pc:chgData name="Ben Barber" userId="673f5239-8a7a-4394-9e60-2c344a47b2c8" providerId="ADAL" clId="{161E78C7-5979-6D48-BB95-176DA0BFA8F0}" dt="2021-08-13T08:47:33.826" v="3547" actId="20577"/>
        <pc:sldMkLst>
          <pc:docMk/>
          <pc:sldMk cId="2607542395" sldId="442"/>
        </pc:sldMkLst>
        <pc:spChg chg="mod">
          <ac:chgData name="Ben Barber" userId="673f5239-8a7a-4394-9e60-2c344a47b2c8" providerId="ADAL" clId="{161E78C7-5979-6D48-BB95-176DA0BFA8F0}" dt="2021-08-13T08:47:33.826" v="3547" actId="20577"/>
          <ac:spMkLst>
            <pc:docMk/>
            <pc:sldMk cId="2607542395" sldId="442"/>
            <ac:spMk id="16" creationId="{E14CC31F-AF83-4964-8CB9-E09B12D86127}"/>
          </ac:spMkLst>
        </pc:spChg>
        <pc:spChg chg="add mod">
          <ac:chgData name="Ben Barber" userId="673f5239-8a7a-4394-9e60-2c344a47b2c8" providerId="ADAL" clId="{161E78C7-5979-6D48-BB95-176DA0BFA8F0}" dt="2021-08-12T14:31:52.513" v="2788"/>
          <ac:spMkLst>
            <pc:docMk/>
            <pc:sldMk cId="2607542395" sldId="442"/>
            <ac:spMk id="17" creationId="{B6D470B0-DA64-EB43-83FF-99F6B10C884D}"/>
          </ac:spMkLst>
        </pc:spChg>
        <pc:spChg chg="mod">
          <ac:chgData name="Ben Barber" userId="673f5239-8a7a-4394-9e60-2c344a47b2c8" providerId="ADAL" clId="{161E78C7-5979-6D48-BB95-176DA0BFA8F0}" dt="2021-08-12T14:57:54.865" v="3463" actId="20577"/>
          <ac:spMkLst>
            <pc:docMk/>
            <pc:sldMk cId="2607542395" sldId="442"/>
            <ac:spMk id="19" creationId="{882D0835-B5CE-764B-8E54-2BC254634C30}"/>
          </ac:spMkLst>
        </pc:spChg>
        <pc:spChg chg="mod">
          <ac:chgData name="Ben Barber" userId="673f5239-8a7a-4394-9e60-2c344a47b2c8" providerId="ADAL" clId="{161E78C7-5979-6D48-BB95-176DA0BFA8F0}" dt="2021-08-12T14:34:13.192" v="2843" actId="3064"/>
          <ac:spMkLst>
            <pc:docMk/>
            <pc:sldMk cId="2607542395" sldId="442"/>
            <ac:spMk id="30" creationId="{EA2E6AF1-9596-B049-B5D2-F36FB98EC87D}"/>
          </ac:spMkLst>
        </pc:spChg>
        <pc:spChg chg="del mod">
          <ac:chgData name="Ben Barber" userId="673f5239-8a7a-4394-9e60-2c344a47b2c8" providerId="ADAL" clId="{161E78C7-5979-6D48-BB95-176DA0BFA8F0}" dt="2021-08-10T14:59:59" v="2209" actId="478"/>
          <ac:spMkLst>
            <pc:docMk/>
            <pc:sldMk cId="2607542395" sldId="442"/>
            <ac:spMk id="36" creationId="{C9D8A280-9061-8646-8A8C-7D66FC3050C7}"/>
          </ac:spMkLst>
        </pc:spChg>
        <pc:spChg chg="mod">
          <ac:chgData name="Ben Barber" userId="673f5239-8a7a-4394-9e60-2c344a47b2c8" providerId="ADAL" clId="{161E78C7-5979-6D48-BB95-176DA0BFA8F0}" dt="2021-08-13T08:47:30.119" v="3544" actId="20577"/>
          <ac:spMkLst>
            <pc:docMk/>
            <pc:sldMk cId="2607542395" sldId="442"/>
            <ac:spMk id="37" creationId="{9EFF53CA-6BBB-6C4C-BA0D-CF5F87AD1087}"/>
          </ac:spMkLst>
        </pc:spChg>
        <pc:picChg chg="add">
          <ac:chgData name="Ben Barber" userId="673f5239-8a7a-4394-9e60-2c344a47b2c8" providerId="ADAL" clId="{161E78C7-5979-6D48-BB95-176DA0BFA8F0}" dt="2021-08-10T14:56:37.222" v="2093"/>
          <ac:picMkLst>
            <pc:docMk/>
            <pc:sldMk cId="2607542395" sldId="442"/>
            <ac:picMk id="15" creationId="{7E551604-7D6C-C048-8AF9-48F539FCAB65}"/>
          </ac:picMkLst>
        </pc:picChg>
        <pc:picChg chg="mod">
          <ac:chgData name="Ben Barber" userId="673f5239-8a7a-4394-9e60-2c344a47b2c8" providerId="ADAL" clId="{161E78C7-5979-6D48-BB95-176DA0BFA8F0}" dt="2021-08-10T15:28:27.359" v="2592" actId="166"/>
          <ac:picMkLst>
            <pc:docMk/>
            <pc:sldMk cId="2607542395" sldId="442"/>
            <ac:picMk id="21" creationId="{622AE4BB-6568-774E-9B41-039F3221E8D4}"/>
          </ac:picMkLst>
        </pc:picChg>
        <pc:picChg chg="del">
          <ac:chgData name="Ben Barber" userId="673f5239-8a7a-4394-9e60-2c344a47b2c8" providerId="ADAL" clId="{161E78C7-5979-6D48-BB95-176DA0BFA8F0}" dt="2021-08-10T14:56:39.593" v="2094" actId="478"/>
          <ac:picMkLst>
            <pc:docMk/>
            <pc:sldMk cId="2607542395" sldId="442"/>
            <ac:picMk id="38" creationId="{F6FEEF86-8214-2F41-AA39-B853501B16F3}"/>
          </ac:picMkLst>
        </pc:picChg>
      </pc:sldChg>
      <pc:sldChg chg="addSp delSp modSp">
        <pc:chgData name="Ben Barber" userId="673f5239-8a7a-4394-9e60-2c344a47b2c8" providerId="ADAL" clId="{161E78C7-5979-6D48-BB95-176DA0BFA8F0}" dt="2021-08-12T14:52:34.810" v="3346"/>
        <pc:sldMkLst>
          <pc:docMk/>
          <pc:sldMk cId="2308064822" sldId="443"/>
        </pc:sldMkLst>
        <pc:spChg chg="add mod">
          <ac:chgData name="Ben Barber" userId="673f5239-8a7a-4394-9e60-2c344a47b2c8" providerId="ADAL" clId="{161E78C7-5979-6D48-BB95-176DA0BFA8F0}" dt="2021-08-12T14:31:59.488" v="2789"/>
          <ac:spMkLst>
            <pc:docMk/>
            <pc:sldMk cId="2308064822" sldId="443"/>
            <ac:spMk id="13" creationId="{61D1FA59-D556-7349-BF4F-7CF4F3ED0634}"/>
          </ac:spMkLst>
        </pc:spChg>
        <pc:spChg chg="mod">
          <ac:chgData name="Ben Barber" userId="673f5239-8a7a-4394-9e60-2c344a47b2c8" providerId="ADAL" clId="{161E78C7-5979-6D48-BB95-176DA0BFA8F0}" dt="2021-08-10T13:43:11.944" v="1168" actId="120"/>
          <ac:spMkLst>
            <pc:docMk/>
            <pc:sldMk cId="2308064822" sldId="443"/>
            <ac:spMk id="19" creationId="{F6AF6C22-7444-4844-B9B2-D149F2400DE2}"/>
          </ac:spMkLst>
        </pc:spChg>
        <pc:spChg chg="mod">
          <ac:chgData name="Ben Barber" userId="673f5239-8a7a-4394-9e60-2c344a47b2c8" providerId="ADAL" clId="{161E78C7-5979-6D48-BB95-176DA0BFA8F0}" dt="2021-08-10T13:52:43.623" v="1279" actId="1036"/>
          <ac:spMkLst>
            <pc:docMk/>
            <pc:sldMk cId="2308064822" sldId="443"/>
            <ac:spMk id="26" creationId="{FE573886-C72C-4D4C-B3E4-F19F7A6208D1}"/>
          </ac:spMkLst>
        </pc:spChg>
        <pc:spChg chg="del mod">
          <ac:chgData name="Ben Barber" userId="673f5239-8a7a-4394-9e60-2c344a47b2c8" providerId="ADAL" clId="{161E78C7-5979-6D48-BB95-176DA0BFA8F0}" dt="2021-08-10T15:00:04.008" v="2211" actId="478"/>
          <ac:spMkLst>
            <pc:docMk/>
            <pc:sldMk cId="2308064822" sldId="443"/>
            <ac:spMk id="27" creationId="{9385F0BB-D852-614C-9430-B0219A280495}"/>
          </ac:spMkLst>
        </pc:spChg>
        <pc:grpChg chg="add del mod">
          <ac:chgData name="Ben Barber" userId="673f5239-8a7a-4394-9e60-2c344a47b2c8" providerId="ADAL" clId="{161E78C7-5979-6D48-BB95-176DA0BFA8F0}" dt="2021-08-12T14:52:34.083" v="3345" actId="478"/>
          <ac:grpSpMkLst>
            <pc:docMk/>
            <pc:sldMk cId="2308064822" sldId="443"/>
            <ac:grpSpMk id="14" creationId="{8C4F2D4E-4D01-344B-89D1-EEB8AE4E90B5}"/>
          </ac:grpSpMkLst>
        </pc:grpChg>
        <pc:grpChg chg="add">
          <ac:chgData name="Ben Barber" userId="673f5239-8a7a-4394-9e60-2c344a47b2c8" providerId="ADAL" clId="{161E78C7-5979-6D48-BB95-176DA0BFA8F0}" dt="2021-08-12T14:52:34.810" v="3346"/>
          <ac:grpSpMkLst>
            <pc:docMk/>
            <pc:sldMk cId="2308064822" sldId="443"/>
            <ac:grpSpMk id="17" creationId="{0B714F43-7578-4741-85F2-910F98DB757E}"/>
          </ac:grpSpMkLst>
        </pc:grpChg>
        <pc:picChg chg="add">
          <ac:chgData name="Ben Barber" userId="673f5239-8a7a-4394-9e60-2c344a47b2c8" providerId="ADAL" clId="{161E78C7-5979-6D48-BB95-176DA0BFA8F0}" dt="2021-08-10T14:57:37.474" v="2169"/>
          <ac:picMkLst>
            <pc:docMk/>
            <pc:sldMk cId="2308064822" sldId="443"/>
            <ac:picMk id="12" creationId="{97D311DF-A54A-C946-BCF7-4336F1D108B6}"/>
          </ac:picMkLst>
        </pc:picChg>
        <pc:picChg chg="mod">
          <ac:chgData name="Ben Barber" userId="673f5239-8a7a-4394-9e60-2c344a47b2c8" providerId="ADAL" clId="{161E78C7-5979-6D48-BB95-176DA0BFA8F0}" dt="2021-08-10T15:28:20.969" v="2591" actId="166"/>
          <ac:picMkLst>
            <pc:docMk/>
            <pc:sldMk cId="2308064822" sldId="443"/>
            <ac:picMk id="28" creationId="{B65F37A6-86D6-AF45-8326-CCDEB901FAED}"/>
          </ac:picMkLst>
        </pc:picChg>
        <pc:picChg chg="del">
          <ac:chgData name="Ben Barber" userId="673f5239-8a7a-4394-9e60-2c344a47b2c8" providerId="ADAL" clId="{161E78C7-5979-6D48-BB95-176DA0BFA8F0}" dt="2021-08-10T14:57:38.867" v="2170" actId="478"/>
          <ac:picMkLst>
            <pc:docMk/>
            <pc:sldMk cId="2308064822" sldId="443"/>
            <ac:picMk id="34" creationId="{B65FA9FA-7FC9-0548-AF77-F6BDB986B787}"/>
          </ac:picMkLst>
        </pc:picChg>
      </pc:sldChg>
      <pc:sldChg chg="addSp delSp modSp modTransition">
        <pc:chgData name="Ben Barber" userId="673f5239-8a7a-4394-9e60-2c344a47b2c8" providerId="ADAL" clId="{161E78C7-5979-6D48-BB95-176DA0BFA8F0}" dt="2021-08-13T08:56:42.175" v="3558" actId="20577"/>
        <pc:sldMkLst>
          <pc:docMk/>
          <pc:sldMk cId="2656092487" sldId="444"/>
        </pc:sldMkLst>
        <pc:spChg chg="del">
          <ac:chgData name="Ben Barber" userId="673f5239-8a7a-4394-9e60-2c344a47b2c8" providerId="ADAL" clId="{161E78C7-5979-6D48-BB95-176DA0BFA8F0}" dt="2021-08-10T14:45:17.705" v="1904" actId="478"/>
          <ac:spMkLst>
            <pc:docMk/>
            <pc:sldMk cId="2656092487" sldId="444"/>
            <ac:spMk id="16" creationId="{1CB126DC-AF93-4519-9097-B4DAC8E42684}"/>
          </ac:spMkLst>
        </pc:spChg>
        <pc:spChg chg="add del mod">
          <ac:chgData name="Ben Barber" userId="673f5239-8a7a-4394-9e60-2c344a47b2c8" providerId="ADAL" clId="{161E78C7-5979-6D48-BB95-176DA0BFA8F0}" dt="2021-08-10T14:45:17.705" v="1904" actId="478"/>
          <ac:spMkLst>
            <pc:docMk/>
            <pc:sldMk cId="2656092487" sldId="444"/>
            <ac:spMk id="18" creationId="{9B13C0EE-6598-6743-A22F-5F6BE4DE407F}"/>
          </ac:spMkLst>
        </pc:spChg>
        <pc:spChg chg="del">
          <ac:chgData name="Ben Barber" userId="673f5239-8a7a-4394-9e60-2c344a47b2c8" providerId="ADAL" clId="{161E78C7-5979-6D48-BB95-176DA0BFA8F0}" dt="2021-08-10T14:42:11.148" v="1846" actId="478"/>
          <ac:spMkLst>
            <pc:docMk/>
            <pc:sldMk cId="2656092487" sldId="444"/>
            <ac:spMk id="19" creationId="{5CEC42ED-7E91-495E-8D4F-5B9666EF2D2E}"/>
          </ac:spMkLst>
        </pc:spChg>
        <pc:spChg chg="del">
          <ac:chgData name="Ben Barber" userId="673f5239-8a7a-4394-9e60-2c344a47b2c8" providerId="ADAL" clId="{161E78C7-5979-6D48-BB95-176DA0BFA8F0}" dt="2021-08-10T14:45:17.705" v="1904" actId="478"/>
          <ac:spMkLst>
            <pc:docMk/>
            <pc:sldMk cId="2656092487" sldId="444"/>
            <ac:spMk id="23" creationId="{779C887D-3DE7-4F31-8A38-4E8DD3A4570A}"/>
          </ac:spMkLst>
        </pc:spChg>
        <pc:spChg chg="add mod">
          <ac:chgData name="Ben Barber" userId="673f5239-8a7a-4394-9e60-2c344a47b2c8" providerId="ADAL" clId="{161E78C7-5979-6D48-BB95-176DA0BFA8F0}" dt="2021-08-10T15:49:46.383" v="2772" actId="20577"/>
          <ac:spMkLst>
            <pc:docMk/>
            <pc:sldMk cId="2656092487" sldId="444"/>
            <ac:spMk id="26" creationId="{21EA95B5-6257-084B-89B0-E6F51AE23224}"/>
          </ac:spMkLst>
        </pc:spChg>
        <pc:spChg chg="add mod">
          <ac:chgData name="Ben Barber" userId="673f5239-8a7a-4394-9e60-2c344a47b2c8" providerId="ADAL" clId="{161E78C7-5979-6D48-BB95-176DA0BFA8F0}" dt="2021-08-12T14:58:16.534" v="3471" actId="1035"/>
          <ac:spMkLst>
            <pc:docMk/>
            <pc:sldMk cId="2656092487" sldId="444"/>
            <ac:spMk id="27" creationId="{8BDFC2BF-8087-984F-95FD-47B5B2847242}"/>
          </ac:spMkLst>
        </pc:spChg>
        <pc:spChg chg="add mod">
          <ac:chgData name="Ben Barber" userId="673f5239-8a7a-4394-9e60-2c344a47b2c8" providerId="ADAL" clId="{161E78C7-5979-6D48-BB95-176DA0BFA8F0}" dt="2021-08-13T08:49:49.264" v="3552" actId="20577"/>
          <ac:spMkLst>
            <pc:docMk/>
            <pc:sldMk cId="2656092487" sldId="444"/>
            <ac:spMk id="28" creationId="{22215A8B-84B4-964C-A69C-D784D367CDD1}"/>
          </ac:spMkLst>
        </pc:spChg>
        <pc:spChg chg="add mod">
          <ac:chgData name="Ben Barber" userId="673f5239-8a7a-4394-9e60-2c344a47b2c8" providerId="ADAL" clId="{161E78C7-5979-6D48-BB95-176DA0BFA8F0}" dt="2021-08-13T08:56:42.175" v="3558" actId="20577"/>
          <ac:spMkLst>
            <pc:docMk/>
            <pc:sldMk cId="2656092487" sldId="444"/>
            <ac:spMk id="29" creationId="{0CAB9B96-F9C1-5E4E-BC19-60D365A26CFE}"/>
          </ac:spMkLst>
        </pc:spChg>
        <pc:spChg chg="add">
          <ac:chgData name="Ben Barber" userId="673f5239-8a7a-4394-9e60-2c344a47b2c8" providerId="ADAL" clId="{161E78C7-5979-6D48-BB95-176DA0BFA8F0}" dt="2021-08-10T14:45:25.292" v="1905"/>
          <ac:spMkLst>
            <pc:docMk/>
            <pc:sldMk cId="2656092487" sldId="444"/>
            <ac:spMk id="30" creationId="{F5F142DB-4C38-C345-8F10-B6B33177188E}"/>
          </ac:spMkLst>
        </pc:spChg>
        <pc:spChg chg="add">
          <ac:chgData name="Ben Barber" userId="673f5239-8a7a-4394-9e60-2c344a47b2c8" providerId="ADAL" clId="{161E78C7-5979-6D48-BB95-176DA0BFA8F0}" dt="2021-08-10T14:45:25.292" v="1905"/>
          <ac:spMkLst>
            <pc:docMk/>
            <pc:sldMk cId="2656092487" sldId="444"/>
            <ac:spMk id="31" creationId="{BDEFC47A-5339-C14B-9FF1-D4BE6432742D}"/>
          </ac:spMkLst>
        </pc:spChg>
        <pc:spChg chg="add">
          <ac:chgData name="Ben Barber" userId="673f5239-8a7a-4394-9e60-2c344a47b2c8" providerId="ADAL" clId="{161E78C7-5979-6D48-BB95-176DA0BFA8F0}" dt="2021-08-10T14:45:25.292" v="1905"/>
          <ac:spMkLst>
            <pc:docMk/>
            <pc:sldMk cId="2656092487" sldId="444"/>
            <ac:spMk id="32" creationId="{15348F3E-7D3D-234F-95D0-53903EB8DF25}"/>
          </ac:spMkLst>
        </pc:spChg>
        <pc:spChg chg="add mod">
          <ac:chgData name="Ben Barber" userId="673f5239-8a7a-4394-9e60-2c344a47b2c8" providerId="ADAL" clId="{161E78C7-5979-6D48-BB95-176DA0BFA8F0}" dt="2021-08-12T14:38:44.207" v="3083" actId="1037"/>
          <ac:spMkLst>
            <pc:docMk/>
            <pc:sldMk cId="2656092487" sldId="444"/>
            <ac:spMk id="33" creationId="{FD8B9BB4-CDBD-CD48-95CD-FF430543E35D}"/>
          </ac:spMkLst>
        </pc:spChg>
        <pc:spChg chg="del">
          <ac:chgData name="Ben Barber" userId="673f5239-8a7a-4394-9e60-2c344a47b2c8" providerId="ADAL" clId="{161E78C7-5979-6D48-BB95-176DA0BFA8F0}" dt="2021-08-10T14:45:17.705" v="1904" actId="478"/>
          <ac:spMkLst>
            <pc:docMk/>
            <pc:sldMk cId="2656092487" sldId="444"/>
            <ac:spMk id="40" creationId="{12B92429-0456-4C4F-ABAF-A354BFF33060}"/>
          </ac:spMkLst>
        </pc:spChg>
        <pc:spChg chg="del mod">
          <ac:chgData name="Ben Barber" userId="673f5239-8a7a-4394-9e60-2c344a47b2c8" providerId="ADAL" clId="{161E78C7-5979-6D48-BB95-176DA0BFA8F0}" dt="2021-08-10T14:45:17.705" v="1904" actId="478"/>
          <ac:spMkLst>
            <pc:docMk/>
            <pc:sldMk cId="2656092487" sldId="444"/>
            <ac:spMk id="41" creationId="{78C9CFE8-F53B-7840-B7D7-DEEA432D20EA}"/>
          </ac:spMkLst>
        </pc:spChg>
        <pc:spChg chg="del">
          <ac:chgData name="Ben Barber" userId="673f5239-8a7a-4394-9e60-2c344a47b2c8" providerId="ADAL" clId="{161E78C7-5979-6D48-BB95-176DA0BFA8F0}" dt="2021-08-10T14:45:17.705" v="1904" actId="478"/>
          <ac:spMkLst>
            <pc:docMk/>
            <pc:sldMk cId="2656092487" sldId="444"/>
            <ac:spMk id="43" creationId="{6D682793-07AD-6D40-9BCF-E133C1919BC3}"/>
          </ac:spMkLst>
        </pc:spChg>
        <pc:spChg chg="del">
          <ac:chgData name="Ben Barber" userId="673f5239-8a7a-4394-9e60-2c344a47b2c8" providerId="ADAL" clId="{161E78C7-5979-6D48-BB95-176DA0BFA8F0}" dt="2021-08-10T14:45:17.705" v="1904" actId="478"/>
          <ac:spMkLst>
            <pc:docMk/>
            <pc:sldMk cId="2656092487" sldId="444"/>
            <ac:spMk id="44" creationId="{0F9492EB-9FEE-0341-983B-CA5495041E9D}"/>
          </ac:spMkLst>
        </pc:spChg>
        <pc:spChg chg="del">
          <ac:chgData name="Ben Barber" userId="673f5239-8a7a-4394-9e60-2c344a47b2c8" providerId="ADAL" clId="{161E78C7-5979-6D48-BB95-176DA0BFA8F0}" dt="2021-08-10T14:45:17.705" v="1904" actId="478"/>
          <ac:spMkLst>
            <pc:docMk/>
            <pc:sldMk cId="2656092487" sldId="444"/>
            <ac:spMk id="45" creationId="{543474FF-7F7B-FD48-9B77-2BDD42E166A8}"/>
          </ac:spMkLst>
        </pc:spChg>
        <pc:spChg chg="add mod">
          <ac:chgData name="Ben Barber" userId="673f5239-8a7a-4394-9e60-2c344a47b2c8" providerId="ADAL" clId="{161E78C7-5979-6D48-BB95-176DA0BFA8F0}" dt="2021-08-12T14:38:54.930" v="3102" actId="1038"/>
          <ac:spMkLst>
            <pc:docMk/>
            <pc:sldMk cId="2656092487" sldId="444"/>
            <ac:spMk id="47" creationId="{949ECEB9-648C-A743-9D89-E33EF1B6D832}"/>
          </ac:spMkLst>
        </pc:spChg>
        <pc:spChg chg="add mod">
          <ac:chgData name="Ben Barber" userId="673f5239-8a7a-4394-9e60-2c344a47b2c8" providerId="ADAL" clId="{161E78C7-5979-6D48-BB95-176DA0BFA8F0}" dt="2021-08-13T08:46:34.763" v="3536" actId="20577"/>
          <ac:spMkLst>
            <pc:docMk/>
            <pc:sldMk cId="2656092487" sldId="444"/>
            <ac:spMk id="49" creationId="{82D2748E-5897-0A43-B510-C0C3A96ACF4D}"/>
          </ac:spMkLst>
        </pc:spChg>
        <pc:spChg chg="add mod">
          <ac:chgData name="Ben Barber" userId="673f5239-8a7a-4394-9e60-2c344a47b2c8" providerId="ADAL" clId="{161E78C7-5979-6D48-BB95-176DA0BFA8F0}" dt="2021-08-13T08:46:59.068" v="3541" actId="20577"/>
          <ac:spMkLst>
            <pc:docMk/>
            <pc:sldMk cId="2656092487" sldId="444"/>
            <ac:spMk id="50" creationId="{AD7CB26D-E88D-5949-AB0D-906232406AEB}"/>
          </ac:spMkLst>
        </pc:spChg>
        <pc:spChg chg="mod">
          <ac:chgData name="Ben Barber" userId="673f5239-8a7a-4394-9e60-2c344a47b2c8" providerId="ADAL" clId="{161E78C7-5979-6D48-BB95-176DA0BFA8F0}" dt="2021-08-13T08:51:07.761" v="3553" actId="554"/>
          <ac:spMkLst>
            <pc:docMk/>
            <pc:sldMk cId="2656092487" sldId="444"/>
            <ac:spMk id="53" creationId="{383A33E9-708B-4C86-86E4-D11F937E5E0D}"/>
          </ac:spMkLst>
        </pc:spChg>
        <pc:spChg chg="mod">
          <ac:chgData name="Ben Barber" userId="673f5239-8a7a-4394-9e60-2c344a47b2c8" providerId="ADAL" clId="{161E78C7-5979-6D48-BB95-176DA0BFA8F0}" dt="2021-08-13T08:51:07.761" v="3553" actId="554"/>
          <ac:spMkLst>
            <pc:docMk/>
            <pc:sldMk cId="2656092487" sldId="444"/>
            <ac:spMk id="54" creationId="{9E969A90-7E97-4AA7-A77D-68A6C898F455}"/>
          </ac:spMkLst>
        </pc:spChg>
        <pc:grpChg chg="add">
          <ac:chgData name="Ben Barber" userId="673f5239-8a7a-4394-9e60-2c344a47b2c8" providerId="ADAL" clId="{161E78C7-5979-6D48-BB95-176DA0BFA8F0}" dt="2021-08-10T14:45:25.292" v="1905"/>
          <ac:grpSpMkLst>
            <pc:docMk/>
            <pc:sldMk cId="2656092487" sldId="444"/>
            <ac:grpSpMk id="21" creationId="{5D468CCE-82A1-3144-97AE-DB3334AEEE69}"/>
          </ac:grpSpMkLst>
        </pc:grpChg>
        <pc:grpChg chg="del">
          <ac:chgData name="Ben Barber" userId="673f5239-8a7a-4394-9e60-2c344a47b2c8" providerId="ADAL" clId="{161E78C7-5979-6D48-BB95-176DA0BFA8F0}" dt="2021-08-10T14:45:17.705" v="1904" actId="478"/>
          <ac:grpSpMkLst>
            <pc:docMk/>
            <pc:sldMk cId="2656092487" sldId="444"/>
            <ac:grpSpMk id="36" creationId="{30F57C0C-AC03-8644-B284-DCE6508D9B08}"/>
          </ac:grpSpMkLst>
        </pc:grpChg>
        <pc:picChg chg="add">
          <ac:chgData name="Ben Barber" userId="673f5239-8a7a-4394-9e60-2c344a47b2c8" providerId="ADAL" clId="{161E78C7-5979-6D48-BB95-176DA0BFA8F0}" dt="2021-08-10T14:45:25.292" v="1905"/>
          <ac:picMkLst>
            <pc:docMk/>
            <pc:sldMk cId="2656092487" sldId="444"/>
            <ac:picMk id="20" creationId="{B53729F0-9808-644D-9A07-4612267E0423}"/>
          </ac:picMkLst>
        </pc:picChg>
        <pc:picChg chg="del">
          <ac:chgData name="Ben Barber" userId="673f5239-8a7a-4394-9e60-2c344a47b2c8" providerId="ADAL" clId="{161E78C7-5979-6D48-BB95-176DA0BFA8F0}" dt="2021-08-10T14:45:17.705" v="1904" actId="478"/>
          <ac:picMkLst>
            <pc:docMk/>
            <pc:sldMk cId="2656092487" sldId="444"/>
            <ac:picMk id="35" creationId="{2AF6127C-06F8-0D4B-9754-111A7CEF8625}"/>
          </ac:picMkLst>
        </pc:picChg>
        <pc:picChg chg="del">
          <ac:chgData name="Ben Barber" userId="673f5239-8a7a-4394-9e60-2c344a47b2c8" providerId="ADAL" clId="{161E78C7-5979-6D48-BB95-176DA0BFA8F0}" dt="2021-08-10T14:45:17.705" v="1904" actId="478"/>
          <ac:picMkLst>
            <pc:docMk/>
            <pc:sldMk cId="2656092487" sldId="444"/>
            <ac:picMk id="42" creationId="{519A919A-A218-6B4D-9213-EF990ED15B38}"/>
          </ac:picMkLst>
        </pc:picChg>
        <pc:picChg chg="del">
          <ac:chgData name="Ben Barber" userId="673f5239-8a7a-4394-9e60-2c344a47b2c8" providerId="ADAL" clId="{161E78C7-5979-6D48-BB95-176DA0BFA8F0}" dt="2021-08-10T14:45:17.705" v="1904" actId="478"/>
          <ac:picMkLst>
            <pc:docMk/>
            <pc:sldMk cId="2656092487" sldId="444"/>
            <ac:picMk id="46" creationId="{CCA06B35-F0B0-A54A-B00D-C7E1871FB34B}"/>
          </ac:picMkLst>
        </pc:picChg>
        <pc:picChg chg="add mod">
          <ac:chgData name="Ben Barber" userId="673f5239-8a7a-4394-9e60-2c344a47b2c8" providerId="ADAL" clId="{161E78C7-5979-6D48-BB95-176DA0BFA8F0}" dt="2021-08-12T14:38:52.030" v="3101" actId="1076"/>
          <ac:picMkLst>
            <pc:docMk/>
            <pc:sldMk cId="2656092487" sldId="444"/>
            <ac:picMk id="48" creationId="{CDD54C7A-E3DF-774B-924A-50DC589372D3}"/>
          </ac:picMkLst>
        </pc:picChg>
        <pc:picChg chg="add mod">
          <ac:chgData name="Ben Barber" userId="673f5239-8a7a-4394-9e60-2c344a47b2c8" providerId="ADAL" clId="{161E78C7-5979-6D48-BB95-176DA0BFA8F0}" dt="2021-08-10T14:56:03.339" v="2088"/>
          <ac:picMkLst>
            <pc:docMk/>
            <pc:sldMk cId="2656092487" sldId="444"/>
            <ac:picMk id="51" creationId="{D10AFC2C-E8E2-664A-B8E3-7FC92391127D}"/>
          </ac:picMkLst>
        </pc:picChg>
        <pc:picChg chg="add mod">
          <ac:chgData name="Ben Barber" userId="673f5239-8a7a-4394-9e60-2c344a47b2c8" providerId="ADAL" clId="{161E78C7-5979-6D48-BB95-176DA0BFA8F0}" dt="2021-08-13T08:49:43.342" v="3551" actId="1036"/>
          <ac:picMkLst>
            <pc:docMk/>
            <pc:sldMk cId="2656092487" sldId="444"/>
            <ac:picMk id="52" creationId="{9E394BDA-A25C-1F45-AC3F-5605B3DB8920}"/>
          </ac:picMkLst>
        </pc:picChg>
        <pc:cxnChg chg="del">
          <ac:chgData name="Ben Barber" userId="673f5239-8a7a-4394-9e60-2c344a47b2c8" providerId="ADAL" clId="{161E78C7-5979-6D48-BB95-176DA0BFA8F0}" dt="2021-08-10T14:45:17.705" v="1904" actId="478"/>
          <ac:cxnSpMkLst>
            <pc:docMk/>
            <pc:sldMk cId="2656092487" sldId="444"/>
            <ac:cxnSpMk id="34" creationId="{5928DAFA-AD6B-7142-853F-387004A013BB}"/>
          </ac:cxnSpMkLst>
        </pc:cxnChg>
      </pc:sldChg>
      <pc:sldChg chg="addSp delSp modSp ord">
        <pc:chgData name="Ben Barber" userId="673f5239-8a7a-4394-9e60-2c344a47b2c8" providerId="ADAL" clId="{161E78C7-5979-6D48-BB95-176DA0BFA8F0}" dt="2021-08-12T15:02:03.954" v="3515" actId="1035"/>
        <pc:sldMkLst>
          <pc:docMk/>
          <pc:sldMk cId="549979285" sldId="445"/>
        </pc:sldMkLst>
        <pc:spChg chg="add mod">
          <ac:chgData name="Ben Barber" userId="673f5239-8a7a-4394-9e60-2c344a47b2c8" providerId="ADAL" clId="{161E78C7-5979-6D48-BB95-176DA0BFA8F0}" dt="2021-08-10T14:59:00.309" v="2206"/>
          <ac:spMkLst>
            <pc:docMk/>
            <pc:sldMk cId="549979285" sldId="445"/>
            <ac:spMk id="9" creationId="{B4BDFD31-D569-D34F-909D-9CEA31E76A28}"/>
          </ac:spMkLst>
        </pc:spChg>
        <pc:spChg chg="mod">
          <ac:chgData name="Ben Barber" userId="673f5239-8a7a-4394-9e60-2c344a47b2c8" providerId="ADAL" clId="{161E78C7-5979-6D48-BB95-176DA0BFA8F0}" dt="2021-08-12T15:00:21.577" v="3511" actId="20577"/>
          <ac:spMkLst>
            <pc:docMk/>
            <pc:sldMk cId="549979285" sldId="445"/>
            <ac:spMk id="13" creationId="{609252D8-D662-CE46-8AD7-946D2A0F206C}"/>
          </ac:spMkLst>
        </pc:spChg>
        <pc:spChg chg="del topLvl">
          <ac:chgData name="Ben Barber" userId="673f5239-8a7a-4394-9e60-2c344a47b2c8" providerId="ADAL" clId="{161E78C7-5979-6D48-BB95-176DA0BFA8F0}" dt="2021-08-05T12:17:06.202" v="897" actId="478"/>
          <ac:spMkLst>
            <pc:docMk/>
            <pc:sldMk cId="549979285" sldId="445"/>
            <ac:spMk id="17" creationId="{D1854F84-DB5C-5F4C-BA9D-77E170653120}"/>
          </ac:spMkLst>
        </pc:spChg>
        <pc:spChg chg="mod topLvl">
          <ac:chgData name="Ben Barber" userId="673f5239-8a7a-4394-9e60-2c344a47b2c8" providerId="ADAL" clId="{161E78C7-5979-6D48-BB95-176DA0BFA8F0}" dt="2021-08-10T14:49:35.124" v="2038" actId="20577"/>
          <ac:spMkLst>
            <pc:docMk/>
            <pc:sldMk cId="549979285" sldId="445"/>
            <ac:spMk id="23" creationId="{1E087701-61A2-D44C-93B6-840C170AF2AE}"/>
          </ac:spMkLst>
        </pc:spChg>
        <pc:grpChg chg="del">
          <ac:chgData name="Ben Barber" userId="673f5239-8a7a-4394-9e60-2c344a47b2c8" providerId="ADAL" clId="{161E78C7-5979-6D48-BB95-176DA0BFA8F0}" dt="2021-08-05T12:17:06.202" v="897" actId="478"/>
          <ac:grpSpMkLst>
            <pc:docMk/>
            <pc:sldMk cId="549979285" sldId="445"/>
            <ac:grpSpMk id="16" creationId="{5781B264-2B36-0840-A3D3-AB231104E1E6}"/>
          </ac:grpSpMkLst>
        </pc:grpChg>
        <pc:picChg chg="add">
          <ac:chgData name="Ben Barber" userId="673f5239-8a7a-4394-9e60-2c344a47b2c8" providerId="ADAL" clId="{161E78C7-5979-6D48-BB95-176DA0BFA8F0}" dt="2021-08-10T14:57:52.456" v="2173"/>
          <ac:picMkLst>
            <pc:docMk/>
            <pc:sldMk cId="549979285" sldId="445"/>
            <ac:picMk id="8" creationId="{64D82B43-636C-7C4E-B230-3367C3ED6AC6}"/>
          </ac:picMkLst>
        </pc:picChg>
        <pc:picChg chg="add mod">
          <ac:chgData name="Ben Barber" userId="673f5239-8a7a-4394-9e60-2c344a47b2c8" providerId="ADAL" clId="{161E78C7-5979-6D48-BB95-176DA0BFA8F0}" dt="2021-08-12T15:02:03.954" v="3515" actId="1035"/>
          <ac:picMkLst>
            <pc:docMk/>
            <pc:sldMk cId="549979285" sldId="445"/>
            <ac:picMk id="10" creationId="{642ED392-2C3F-9D47-ADC3-E6F4125905EB}"/>
          </ac:picMkLst>
        </pc:picChg>
        <pc:picChg chg="del">
          <ac:chgData name="Ben Barber" userId="673f5239-8a7a-4394-9e60-2c344a47b2c8" providerId="ADAL" clId="{161E78C7-5979-6D48-BB95-176DA0BFA8F0}" dt="2021-08-10T14:57:54.174" v="2174" actId="478"/>
          <ac:picMkLst>
            <pc:docMk/>
            <pc:sldMk cId="549979285" sldId="445"/>
            <ac:picMk id="26" creationId="{5EBA856B-B801-DC4A-B070-455D8EED7F5B}"/>
          </ac:picMkLst>
        </pc:picChg>
      </pc:sldChg>
      <pc:sldChg chg="addSp delSp modSp">
        <pc:chgData name="Ben Barber" userId="673f5239-8a7a-4394-9e60-2c344a47b2c8" providerId="ADAL" clId="{161E78C7-5979-6D48-BB95-176DA0BFA8F0}" dt="2021-08-12T13:52:47.762" v="2775" actId="20577"/>
        <pc:sldMkLst>
          <pc:docMk/>
          <pc:sldMk cId="1770015874" sldId="446"/>
        </pc:sldMkLst>
        <pc:spChg chg="mod">
          <ac:chgData name="Ben Barber" userId="673f5239-8a7a-4394-9e60-2c344a47b2c8" providerId="ADAL" clId="{161E78C7-5979-6D48-BB95-176DA0BFA8F0}" dt="2021-08-10T15:25:00.843" v="2577"/>
          <ac:spMkLst>
            <pc:docMk/>
            <pc:sldMk cId="1770015874" sldId="446"/>
            <ac:spMk id="23" creationId="{93DB13E9-05DC-464D-A932-53D974A85234}"/>
          </ac:spMkLst>
        </pc:spChg>
        <pc:spChg chg="mod">
          <ac:chgData name="Ben Barber" userId="673f5239-8a7a-4394-9e60-2c344a47b2c8" providerId="ADAL" clId="{161E78C7-5979-6D48-BB95-176DA0BFA8F0}" dt="2021-08-10T15:25:09.853" v="2578"/>
          <ac:spMkLst>
            <pc:docMk/>
            <pc:sldMk cId="1770015874" sldId="446"/>
            <ac:spMk id="24" creationId="{2AD59D6A-12E5-4343-AC40-AC64A6096CBC}"/>
          </ac:spMkLst>
        </pc:spChg>
        <pc:spChg chg="mod">
          <ac:chgData name="Ben Barber" userId="673f5239-8a7a-4394-9e60-2c344a47b2c8" providerId="ADAL" clId="{161E78C7-5979-6D48-BB95-176DA0BFA8F0}" dt="2021-08-10T15:24:54.218" v="2576"/>
          <ac:spMkLst>
            <pc:docMk/>
            <pc:sldMk cId="1770015874" sldId="446"/>
            <ac:spMk id="25" creationId="{9F2BA4F3-AC22-3246-863C-2E1F621D4ADC}"/>
          </ac:spMkLst>
        </pc:spChg>
        <pc:spChg chg="mod">
          <ac:chgData name="Ben Barber" userId="673f5239-8a7a-4394-9e60-2c344a47b2c8" providerId="ADAL" clId="{161E78C7-5979-6D48-BB95-176DA0BFA8F0}" dt="2021-08-10T15:19:29.299" v="2550"/>
          <ac:spMkLst>
            <pc:docMk/>
            <pc:sldMk cId="1770015874" sldId="446"/>
            <ac:spMk id="26" creationId="{6AEBFAE7-3225-864D-8BDF-93C4604CCEDF}"/>
          </ac:spMkLst>
        </pc:spChg>
        <pc:spChg chg="add mod">
          <ac:chgData name="Ben Barber" userId="673f5239-8a7a-4394-9e60-2c344a47b2c8" providerId="ADAL" clId="{161E78C7-5979-6D48-BB95-176DA0BFA8F0}" dt="2021-08-12T13:52:47.762" v="2775" actId="20577"/>
          <ac:spMkLst>
            <pc:docMk/>
            <pc:sldMk cId="1770015874" sldId="446"/>
            <ac:spMk id="27" creationId="{A58B488C-64D3-814C-B5D7-38024B8775FF}"/>
          </ac:spMkLst>
        </pc:spChg>
        <pc:spChg chg="add">
          <ac:chgData name="Ben Barber" userId="673f5239-8a7a-4394-9e60-2c344a47b2c8" providerId="ADAL" clId="{161E78C7-5979-6D48-BB95-176DA0BFA8F0}" dt="2021-08-10T15:01:50.355" v="2232"/>
          <ac:spMkLst>
            <pc:docMk/>
            <pc:sldMk cId="1770015874" sldId="446"/>
            <ac:spMk id="28" creationId="{396D7B42-09B7-A54D-89D2-1E168D17FA57}"/>
          </ac:spMkLst>
        </pc:spChg>
        <pc:spChg chg="mod">
          <ac:chgData name="Ben Barber" userId="673f5239-8a7a-4394-9e60-2c344a47b2c8" providerId="ADAL" clId="{161E78C7-5979-6D48-BB95-176DA0BFA8F0}" dt="2021-08-10T15:24:34.738" v="2574"/>
          <ac:spMkLst>
            <pc:docMk/>
            <pc:sldMk cId="1770015874" sldId="446"/>
            <ac:spMk id="31" creationId="{EED6000B-13E7-A849-8BBE-9AC28A620A73}"/>
          </ac:spMkLst>
        </pc:spChg>
        <pc:spChg chg="mod">
          <ac:chgData name="Ben Barber" userId="673f5239-8a7a-4394-9e60-2c344a47b2c8" providerId="ADAL" clId="{161E78C7-5979-6D48-BB95-176DA0BFA8F0}" dt="2021-08-10T15:24:41.515" v="2575"/>
          <ac:spMkLst>
            <pc:docMk/>
            <pc:sldMk cId="1770015874" sldId="446"/>
            <ac:spMk id="34" creationId="{73FE498A-15D5-B147-AA37-33ED8B311A4E}"/>
          </ac:spMkLst>
        </pc:spChg>
        <pc:spChg chg="mod">
          <ac:chgData name="Ben Barber" userId="673f5239-8a7a-4394-9e60-2c344a47b2c8" providerId="ADAL" clId="{161E78C7-5979-6D48-BB95-176DA0BFA8F0}" dt="2021-08-10T15:19:21.007" v="2549"/>
          <ac:spMkLst>
            <pc:docMk/>
            <pc:sldMk cId="1770015874" sldId="446"/>
            <ac:spMk id="35" creationId="{B45E486C-3D0C-EA40-AD5D-DD9776EDF692}"/>
          </ac:spMkLst>
        </pc:spChg>
        <pc:spChg chg="mod">
          <ac:chgData name="Ben Barber" userId="673f5239-8a7a-4394-9e60-2c344a47b2c8" providerId="ADAL" clId="{161E78C7-5979-6D48-BB95-176DA0BFA8F0}" dt="2021-08-10T15:24:15.989" v="2572"/>
          <ac:spMkLst>
            <pc:docMk/>
            <pc:sldMk cId="1770015874" sldId="446"/>
            <ac:spMk id="36" creationId="{2E7ACC54-EC96-DE41-AC18-EA2A0FFDA796}"/>
          </ac:spMkLst>
        </pc:spChg>
        <pc:spChg chg="mod">
          <ac:chgData name="Ben Barber" userId="673f5239-8a7a-4394-9e60-2c344a47b2c8" providerId="ADAL" clId="{161E78C7-5979-6D48-BB95-176DA0BFA8F0}" dt="2021-08-10T15:24:10.652" v="2571"/>
          <ac:spMkLst>
            <pc:docMk/>
            <pc:sldMk cId="1770015874" sldId="446"/>
            <ac:spMk id="37" creationId="{144B416F-C586-344F-A7F6-A043EC67028C}"/>
          </ac:spMkLst>
        </pc:spChg>
        <pc:spChg chg="mod">
          <ac:chgData name="Ben Barber" userId="673f5239-8a7a-4394-9e60-2c344a47b2c8" providerId="ADAL" clId="{161E78C7-5979-6D48-BB95-176DA0BFA8F0}" dt="2021-08-10T15:23:48.229" v="2568"/>
          <ac:spMkLst>
            <pc:docMk/>
            <pc:sldMk cId="1770015874" sldId="446"/>
            <ac:spMk id="38" creationId="{FB59F24B-C586-B24C-97B6-37A197B3CFE9}"/>
          </ac:spMkLst>
        </pc:spChg>
        <pc:spChg chg="mod">
          <ac:chgData name="Ben Barber" userId="673f5239-8a7a-4394-9e60-2c344a47b2c8" providerId="ADAL" clId="{161E78C7-5979-6D48-BB95-176DA0BFA8F0}" dt="2021-08-10T15:24:02.633" v="2570"/>
          <ac:spMkLst>
            <pc:docMk/>
            <pc:sldMk cId="1770015874" sldId="446"/>
            <ac:spMk id="39" creationId="{328000C3-F699-3342-9E7A-8CD3B95B2E90}"/>
          </ac:spMkLst>
        </pc:spChg>
        <pc:spChg chg="mod">
          <ac:chgData name="Ben Barber" userId="673f5239-8a7a-4394-9e60-2c344a47b2c8" providerId="ADAL" clId="{161E78C7-5979-6D48-BB95-176DA0BFA8F0}" dt="2021-08-10T15:23:58.412" v="2569"/>
          <ac:spMkLst>
            <pc:docMk/>
            <pc:sldMk cId="1770015874" sldId="446"/>
            <ac:spMk id="40" creationId="{9D293BD9-1167-464B-8F95-4DFE648FD9CE}"/>
          </ac:spMkLst>
        </pc:spChg>
        <pc:spChg chg="del mod">
          <ac:chgData name="Ben Barber" userId="673f5239-8a7a-4394-9e60-2c344a47b2c8" providerId="ADAL" clId="{161E78C7-5979-6D48-BB95-176DA0BFA8F0}" dt="2021-08-10T15:00:58.664" v="2218" actId="478"/>
          <ac:spMkLst>
            <pc:docMk/>
            <pc:sldMk cId="1770015874" sldId="446"/>
            <ac:spMk id="46" creationId="{8121C300-8063-1744-A6B9-6D5F523C0CE1}"/>
          </ac:spMkLst>
        </pc:spChg>
        <pc:spChg chg="del mod">
          <ac:chgData name="Ben Barber" userId="673f5239-8a7a-4394-9e60-2c344a47b2c8" providerId="ADAL" clId="{161E78C7-5979-6D48-BB95-176DA0BFA8F0}" dt="2021-08-10T15:01:49.386" v="2231" actId="478"/>
          <ac:spMkLst>
            <pc:docMk/>
            <pc:sldMk cId="1770015874" sldId="446"/>
            <ac:spMk id="48" creationId="{EC054CFA-8A4B-4944-901B-0EC34AD66D84}"/>
          </ac:spMkLst>
        </pc:spChg>
        <pc:picChg chg="mod">
          <ac:chgData name="Ben Barber" userId="673f5239-8a7a-4394-9e60-2c344a47b2c8" providerId="ADAL" clId="{161E78C7-5979-6D48-BB95-176DA0BFA8F0}" dt="2021-08-10T15:02:25.833" v="2260" actId="1036"/>
          <ac:picMkLst>
            <pc:docMk/>
            <pc:sldMk cId="1770015874" sldId="446"/>
            <ac:picMk id="8" creationId="{C3B8C11B-408D-494A-9225-1E488A9F29B4}"/>
          </ac:picMkLst>
        </pc:picChg>
        <pc:cxnChg chg="del">
          <ac:chgData name="Ben Barber" userId="673f5239-8a7a-4394-9e60-2c344a47b2c8" providerId="ADAL" clId="{161E78C7-5979-6D48-BB95-176DA0BFA8F0}" dt="2021-08-10T15:00:53.436" v="2217" actId="478"/>
          <ac:cxnSpMkLst>
            <pc:docMk/>
            <pc:sldMk cId="1770015874" sldId="446"/>
            <ac:cxnSpMk id="47" creationId="{288AC5F4-58C7-3547-8019-B67F95468B6A}"/>
          </ac:cxnSpMkLst>
        </pc:cxnChg>
      </pc:sldChg>
      <pc:sldChg chg="addSp delSp modSp">
        <pc:chgData name="Ben Barber" userId="673f5239-8a7a-4394-9e60-2c344a47b2c8" providerId="ADAL" clId="{161E78C7-5979-6D48-BB95-176DA0BFA8F0}" dt="2021-08-12T14:57:20.532" v="3455" actId="20577"/>
        <pc:sldMkLst>
          <pc:docMk/>
          <pc:sldMk cId="921808022" sldId="452"/>
        </pc:sldMkLst>
        <pc:spChg chg="mod">
          <ac:chgData name="Ben Barber" userId="673f5239-8a7a-4394-9e60-2c344a47b2c8" providerId="ADAL" clId="{161E78C7-5979-6D48-BB95-176DA0BFA8F0}" dt="2021-08-12T14:35:57.257" v="2922" actId="1036"/>
          <ac:spMkLst>
            <pc:docMk/>
            <pc:sldMk cId="921808022" sldId="452"/>
            <ac:spMk id="11" creationId="{8C35FE46-D824-4EDC-8F26-81E609854B32}"/>
          </ac:spMkLst>
        </pc:spChg>
        <pc:spChg chg="mod">
          <ac:chgData name="Ben Barber" userId="673f5239-8a7a-4394-9e60-2c344a47b2c8" providerId="ADAL" clId="{161E78C7-5979-6D48-BB95-176DA0BFA8F0}" dt="2021-08-12T14:57:20.532" v="3455" actId="20577"/>
          <ac:spMkLst>
            <pc:docMk/>
            <pc:sldMk cId="921808022" sldId="452"/>
            <ac:spMk id="19" creationId="{37C84D86-6078-604B-835E-505B555F5DEF}"/>
          </ac:spMkLst>
        </pc:spChg>
        <pc:spChg chg="mod">
          <ac:chgData name="Ben Barber" userId="673f5239-8a7a-4394-9e60-2c344a47b2c8" providerId="ADAL" clId="{161E78C7-5979-6D48-BB95-176DA0BFA8F0}" dt="2021-08-12T14:32:15.423" v="2791"/>
          <ac:spMkLst>
            <pc:docMk/>
            <pc:sldMk cId="921808022" sldId="452"/>
            <ac:spMk id="28" creationId="{63CB832B-DF0B-D04B-98F2-798847B0111B}"/>
          </ac:spMkLst>
        </pc:spChg>
        <pc:picChg chg="add">
          <ac:chgData name="Ben Barber" userId="673f5239-8a7a-4394-9e60-2c344a47b2c8" providerId="ADAL" clId="{161E78C7-5979-6D48-BB95-176DA0BFA8F0}" dt="2021-08-10T15:11:05.604" v="2311"/>
          <ac:picMkLst>
            <pc:docMk/>
            <pc:sldMk cId="921808022" sldId="452"/>
            <ac:picMk id="12" creationId="{ACB58ED8-863E-724B-8F97-47CB2610F578}"/>
          </ac:picMkLst>
        </pc:picChg>
        <pc:picChg chg="del">
          <ac:chgData name="Ben Barber" userId="673f5239-8a7a-4394-9e60-2c344a47b2c8" providerId="ADAL" clId="{161E78C7-5979-6D48-BB95-176DA0BFA8F0}" dt="2021-08-10T15:04:15.633" v="2269" actId="478"/>
          <ac:picMkLst>
            <pc:docMk/>
            <pc:sldMk cId="921808022" sldId="452"/>
            <ac:picMk id="30" creationId="{A80EFBD5-14FA-3242-AA67-54D6EE5A23BB}"/>
          </ac:picMkLst>
        </pc:picChg>
      </pc:sldChg>
      <pc:sldChg chg="addSp delSp modSp">
        <pc:chgData name="Ben Barber" userId="673f5239-8a7a-4394-9e60-2c344a47b2c8" providerId="ADAL" clId="{161E78C7-5979-6D48-BB95-176DA0BFA8F0}" dt="2021-08-13T08:47:51.031" v="3550" actId="20577"/>
        <pc:sldMkLst>
          <pc:docMk/>
          <pc:sldMk cId="1029964712" sldId="453"/>
        </pc:sldMkLst>
        <pc:spChg chg="mod">
          <ac:chgData name="Ben Barber" userId="673f5239-8a7a-4394-9e60-2c344a47b2c8" providerId="ADAL" clId="{161E78C7-5979-6D48-BB95-176DA0BFA8F0}" dt="2021-08-13T08:47:51.031" v="3550" actId="20577"/>
          <ac:spMkLst>
            <pc:docMk/>
            <pc:sldMk cId="1029964712" sldId="453"/>
            <ac:spMk id="12" creationId="{E39AC69F-223A-4829-A94C-582D1E9F0EDE}"/>
          </ac:spMkLst>
        </pc:spChg>
        <pc:spChg chg="add mod">
          <ac:chgData name="Ben Barber" userId="673f5239-8a7a-4394-9e60-2c344a47b2c8" providerId="ADAL" clId="{161E78C7-5979-6D48-BB95-176DA0BFA8F0}" dt="2021-08-12T14:32:26.654" v="2793"/>
          <ac:spMkLst>
            <pc:docMk/>
            <pc:sldMk cId="1029964712" sldId="453"/>
            <ac:spMk id="14" creationId="{248542AF-E481-8E41-95E8-4C384D502695}"/>
          </ac:spMkLst>
        </pc:spChg>
        <pc:spChg chg="mod">
          <ac:chgData name="Ben Barber" userId="673f5239-8a7a-4394-9e60-2c344a47b2c8" providerId="ADAL" clId="{161E78C7-5979-6D48-BB95-176DA0BFA8F0}" dt="2021-08-10T15:04:50.195" v="2273" actId="120"/>
          <ac:spMkLst>
            <pc:docMk/>
            <pc:sldMk cId="1029964712" sldId="453"/>
            <ac:spMk id="19" creationId="{F6AF6C22-7444-4844-B9B2-D149F2400DE2}"/>
          </ac:spMkLst>
        </pc:spChg>
        <pc:spChg chg="mod">
          <ac:chgData name="Ben Barber" userId="673f5239-8a7a-4394-9e60-2c344a47b2c8" providerId="ADAL" clId="{161E78C7-5979-6D48-BB95-176DA0BFA8F0}" dt="2021-08-12T14:52:21.938" v="3344" actId="1038"/>
          <ac:spMkLst>
            <pc:docMk/>
            <pc:sldMk cId="1029964712" sldId="453"/>
            <ac:spMk id="21" creationId="{D9EDE056-2EE2-AE42-9D16-B6750F053FB5}"/>
          </ac:spMkLst>
        </pc:spChg>
        <pc:spChg chg="del">
          <ac:chgData name="Ben Barber" userId="673f5239-8a7a-4394-9e60-2c344a47b2c8" providerId="ADAL" clId="{161E78C7-5979-6D48-BB95-176DA0BFA8F0}" dt="2021-08-10T15:11:47.501" v="2327" actId="478"/>
          <ac:spMkLst>
            <pc:docMk/>
            <pc:sldMk cId="1029964712" sldId="453"/>
            <ac:spMk id="27" creationId="{EF291149-FF9F-7C49-A606-474C0A504D2B}"/>
          </ac:spMkLst>
        </pc:spChg>
        <pc:grpChg chg="add">
          <ac:chgData name="Ben Barber" userId="673f5239-8a7a-4394-9e60-2c344a47b2c8" providerId="ADAL" clId="{161E78C7-5979-6D48-BB95-176DA0BFA8F0}" dt="2021-08-12T14:52:08.174" v="3327"/>
          <ac:grpSpMkLst>
            <pc:docMk/>
            <pc:sldMk cId="1029964712" sldId="453"/>
            <ac:grpSpMk id="15" creationId="{FEAD8D80-B45E-8844-B225-6A0C99F97611}"/>
          </ac:grpSpMkLst>
        </pc:grpChg>
        <pc:picChg chg="add">
          <ac:chgData name="Ben Barber" userId="673f5239-8a7a-4394-9e60-2c344a47b2c8" providerId="ADAL" clId="{161E78C7-5979-6D48-BB95-176DA0BFA8F0}" dt="2021-08-10T15:10:59.978" v="2309"/>
          <ac:picMkLst>
            <pc:docMk/>
            <pc:sldMk cId="1029964712" sldId="453"/>
            <ac:picMk id="13" creationId="{44E24995-542C-C341-B15F-0E08E2B19A56}"/>
          </ac:picMkLst>
        </pc:picChg>
        <pc:picChg chg="mod">
          <ac:chgData name="Ben Barber" userId="673f5239-8a7a-4394-9e60-2c344a47b2c8" providerId="ADAL" clId="{161E78C7-5979-6D48-BB95-176DA0BFA8F0}" dt="2021-08-10T15:28:02.986" v="2589" actId="166"/>
          <ac:picMkLst>
            <pc:docMk/>
            <pc:sldMk cId="1029964712" sldId="453"/>
            <ac:picMk id="28" creationId="{29331003-AB5B-254B-8315-411890C8BF05}"/>
          </ac:picMkLst>
        </pc:picChg>
        <pc:picChg chg="del">
          <ac:chgData name="Ben Barber" userId="673f5239-8a7a-4394-9e60-2c344a47b2c8" providerId="ADAL" clId="{161E78C7-5979-6D48-BB95-176DA0BFA8F0}" dt="2021-08-10T15:04:24.093" v="2271" actId="478"/>
          <ac:picMkLst>
            <pc:docMk/>
            <pc:sldMk cId="1029964712" sldId="453"/>
            <ac:picMk id="29" creationId="{2EAABDF3-48D7-C742-B751-F62C2D5CB0FB}"/>
          </ac:picMkLst>
        </pc:picChg>
      </pc:sldChg>
      <pc:sldChg chg="delSp del">
        <pc:chgData name="Ben Barber" userId="673f5239-8a7a-4394-9e60-2c344a47b2c8" providerId="ADAL" clId="{161E78C7-5979-6D48-BB95-176DA0BFA8F0}" dt="2021-08-10T15:07:39.320" v="2287" actId="2696"/>
        <pc:sldMkLst>
          <pc:docMk/>
          <pc:sldMk cId="292903818" sldId="454"/>
        </pc:sldMkLst>
        <pc:spChg chg="del">
          <ac:chgData name="Ben Barber" userId="673f5239-8a7a-4394-9e60-2c344a47b2c8" providerId="ADAL" clId="{161E78C7-5979-6D48-BB95-176DA0BFA8F0}" dt="2021-08-10T15:07:37.373" v="2286" actId="478"/>
          <ac:spMkLst>
            <pc:docMk/>
            <pc:sldMk cId="292903818" sldId="454"/>
            <ac:spMk id="16" creationId="{E6E9A8FE-3505-4960-80E0-F1B5FEA9990A}"/>
          </ac:spMkLst>
        </pc:spChg>
        <pc:spChg chg="del">
          <ac:chgData name="Ben Barber" userId="673f5239-8a7a-4394-9e60-2c344a47b2c8" providerId="ADAL" clId="{161E78C7-5979-6D48-BB95-176DA0BFA8F0}" dt="2021-08-10T15:06:10.352" v="2278" actId="478"/>
          <ac:spMkLst>
            <pc:docMk/>
            <pc:sldMk cId="292903818" sldId="454"/>
            <ac:spMk id="42" creationId="{713CE464-0F88-0840-B3CE-B0E0CA1694CC}"/>
          </ac:spMkLst>
        </pc:spChg>
        <pc:spChg chg="del">
          <ac:chgData name="Ben Barber" userId="673f5239-8a7a-4394-9e60-2c344a47b2c8" providerId="ADAL" clId="{161E78C7-5979-6D48-BB95-176DA0BFA8F0}" dt="2021-08-10T15:06:10.352" v="2278" actId="478"/>
          <ac:spMkLst>
            <pc:docMk/>
            <pc:sldMk cId="292903818" sldId="454"/>
            <ac:spMk id="43" creationId="{80FA1854-135D-1847-BE8D-3D4DAB84E15E}"/>
          </ac:spMkLst>
        </pc:spChg>
        <pc:spChg chg="del">
          <ac:chgData name="Ben Barber" userId="673f5239-8a7a-4394-9e60-2c344a47b2c8" providerId="ADAL" clId="{161E78C7-5979-6D48-BB95-176DA0BFA8F0}" dt="2021-08-10T15:07:34.255" v="2285" actId="478"/>
          <ac:spMkLst>
            <pc:docMk/>
            <pc:sldMk cId="292903818" sldId="454"/>
            <ac:spMk id="45" creationId="{F38F26E6-A427-6743-BE6F-B9C68FD81198}"/>
          </ac:spMkLst>
        </pc:spChg>
        <pc:spChg chg="del">
          <ac:chgData name="Ben Barber" userId="673f5239-8a7a-4394-9e60-2c344a47b2c8" providerId="ADAL" clId="{161E78C7-5979-6D48-BB95-176DA0BFA8F0}" dt="2021-08-10T15:06:10.352" v="2278" actId="478"/>
          <ac:spMkLst>
            <pc:docMk/>
            <pc:sldMk cId="292903818" sldId="454"/>
            <ac:spMk id="46" creationId="{C83309D1-5EF7-1445-8C41-02F39981E8A6}"/>
          </ac:spMkLst>
        </pc:spChg>
        <pc:cxnChg chg="del">
          <ac:chgData name="Ben Barber" userId="673f5239-8a7a-4394-9e60-2c344a47b2c8" providerId="ADAL" clId="{161E78C7-5979-6D48-BB95-176DA0BFA8F0}" dt="2021-08-10T15:07:37.373" v="2286" actId="478"/>
          <ac:cxnSpMkLst>
            <pc:docMk/>
            <pc:sldMk cId="292903818" sldId="454"/>
            <ac:cxnSpMk id="48" creationId="{96104631-BCCF-614C-A533-67F060562CEB}"/>
          </ac:cxnSpMkLst>
        </pc:cxnChg>
      </pc:sldChg>
      <pc:sldChg chg="del">
        <pc:chgData name="Ben Barber" userId="673f5239-8a7a-4394-9e60-2c344a47b2c8" providerId="ADAL" clId="{161E78C7-5979-6D48-BB95-176DA0BFA8F0}" dt="2021-08-10T15:10:31.967" v="2303" actId="2696"/>
        <pc:sldMkLst>
          <pc:docMk/>
          <pc:sldMk cId="326024910" sldId="455"/>
        </pc:sldMkLst>
      </pc:sldChg>
      <pc:sldChg chg="addSp delSp modSp">
        <pc:chgData name="Ben Barber" userId="673f5239-8a7a-4394-9e60-2c344a47b2c8" providerId="ADAL" clId="{161E78C7-5979-6D48-BB95-176DA0BFA8F0}" dt="2021-08-12T14:57:04.296" v="3450" actId="20577"/>
        <pc:sldMkLst>
          <pc:docMk/>
          <pc:sldMk cId="2777644852" sldId="456"/>
        </pc:sldMkLst>
        <pc:spChg chg="add mod">
          <ac:chgData name="Ben Barber" userId="673f5239-8a7a-4394-9e60-2c344a47b2c8" providerId="ADAL" clId="{161E78C7-5979-6D48-BB95-176DA0BFA8F0}" dt="2021-08-12T14:32:20.955" v="2792"/>
          <ac:spMkLst>
            <pc:docMk/>
            <pc:sldMk cId="2777644852" sldId="456"/>
            <ac:spMk id="13" creationId="{D5AA26D5-43F2-4942-81CE-0AB1E89BB4AB}"/>
          </ac:spMkLst>
        </pc:spChg>
        <pc:spChg chg="mod">
          <ac:chgData name="Ben Barber" userId="673f5239-8a7a-4394-9e60-2c344a47b2c8" providerId="ADAL" clId="{161E78C7-5979-6D48-BB95-176DA0BFA8F0}" dt="2021-08-12T14:57:04.296" v="3450" actId="20577"/>
          <ac:spMkLst>
            <pc:docMk/>
            <pc:sldMk cId="2777644852" sldId="456"/>
            <ac:spMk id="19" creationId="{882D0835-B5CE-764B-8E54-2BC254634C30}"/>
          </ac:spMkLst>
        </pc:spChg>
        <pc:spChg chg="del">
          <ac:chgData name="Ben Barber" userId="673f5239-8a7a-4394-9e60-2c344a47b2c8" providerId="ADAL" clId="{161E78C7-5979-6D48-BB95-176DA0BFA8F0}" dt="2021-08-10T15:11:42.697" v="2325" actId="478"/>
          <ac:spMkLst>
            <pc:docMk/>
            <pc:sldMk cId="2777644852" sldId="456"/>
            <ac:spMk id="23" creationId="{BF10DE3E-F660-D94F-996A-554E27CCA997}"/>
          </ac:spMkLst>
        </pc:spChg>
        <pc:picChg chg="add">
          <ac:chgData name="Ben Barber" userId="673f5239-8a7a-4394-9e60-2c344a47b2c8" providerId="ADAL" clId="{161E78C7-5979-6D48-BB95-176DA0BFA8F0}" dt="2021-08-10T15:11:02.802" v="2310"/>
          <ac:picMkLst>
            <pc:docMk/>
            <pc:sldMk cId="2777644852" sldId="456"/>
            <ac:picMk id="12" creationId="{0C1BCEE2-595A-2D49-A40B-C70C92AEAD1F}"/>
          </ac:picMkLst>
        </pc:picChg>
        <pc:picChg chg="mod">
          <ac:chgData name="Ben Barber" userId="673f5239-8a7a-4394-9e60-2c344a47b2c8" providerId="ADAL" clId="{161E78C7-5979-6D48-BB95-176DA0BFA8F0}" dt="2021-08-10T15:28:08.675" v="2590" actId="166"/>
          <ac:picMkLst>
            <pc:docMk/>
            <pc:sldMk cId="2777644852" sldId="456"/>
            <ac:picMk id="29" creationId="{95FAD125-CB11-B749-B506-332135E08703}"/>
          </ac:picMkLst>
        </pc:picChg>
        <pc:picChg chg="del">
          <ac:chgData name="Ben Barber" userId="673f5239-8a7a-4394-9e60-2c344a47b2c8" providerId="ADAL" clId="{161E78C7-5979-6D48-BB95-176DA0BFA8F0}" dt="2021-08-10T15:04:21.656" v="2270" actId="478"/>
          <ac:picMkLst>
            <pc:docMk/>
            <pc:sldMk cId="2777644852" sldId="456"/>
            <ac:picMk id="30" creationId="{840E2778-E9EA-E744-B7CA-A7655A94A285}"/>
          </ac:picMkLst>
        </pc:picChg>
      </pc:sldChg>
      <pc:sldChg chg="modSp">
        <pc:chgData name="Ben Barber" userId="673f5239-8a7a-4394-9e60-2c344a47b2c8" providerId="ADAL" clId="{161E78C7-5979-6D48-BB95-176DA0BFA8F0}" dt="2021-08-10T15:12:37.801" v="2339" actId="1076"/>
        <pc:sldMkLst>
          <pc:docMk/>
          <pc:sldMk cId="1672228758" sldId="457"/>
        </pc:sldMkLst>
        <pc:spChg chg="mod">
          <ac:chgData name="Ben Barber" userId="673f5239-8a7a-4394-9e60-2c344a47b2c8" providerId="ADAL" clId="{161E78C7-5979-6D48-BB95-176DA0BFA8F0}" dt="2021-08-10T15:12:37.801" v="2339" actId="1076"/>
          <ac:spMkLst>
            <pc:docMk/>
            <pc:sldMk cId="1672228758" sldId="457"/>
            <ac:spMk id="2" creationId="{7355763E-941D-5946-8687-409FFCA49CFA}"/>
          </ac:spMkLst>
        </pc:spChg>
        <pc:spChg chg="mod">
          <ac:chgData name="Ben Barber" userId="673f5239-8a7a-4394-9e60-2c344a47b2c8" providerId="ADAL" clId="{161E78C7-5979-6D48-BB95-176DA0BFA8F0}" dt="2021-08-10T15:12:32.864" v="2338" actId="20577"/>
          <ac:spMkLst>
            <pc:docMk/>
            <pc:sldMk cId="1672228758" sldId="457"/>
            <ac:spMk id="4" creationId="{5FCC2E73-972C-3248-9F39-A432602F018D}"/>
          </ac:spMkLst>
        </pc:spChg>
      </pc:sldChg>
      <pc:sldChg chg="addSp delSp modSp add del delCm">
        <pc:chgData name="Ben Barber" userId="673f5239-8a7a-4394-9e60-2c344a47b2c8" providerId="ADAL" clId="{161E78C7-5979-6D48-BB95-176DA0BFA8F0}" dt="2021-08-05T12:19:57.594" v="930" actId="2696"/>
        <pc:sldMkLst>
          <pc:docMk/>
          <pc:sldMk cId="2350637148" sldId="458"/>
        </pc:sldMkLst>
        <pc:spChg chg="mod">
          <ac:chgData name="Ben Barber" userId="673f5239-8a7a-4394-9e60-2c344a47b2c8" providerId="ADAL" clId="{161E78C7-5979-6D48-BB95-176DA0BFA8F0}" dt="2021-08-05T11:45:48.209" v="21" actId="14100"/>
          <ac:spMkLst>
            <pc:docMk/>
            <pc:sldMk cId="2350637148" sldId="458"/>
            <ac:spMk id="2" creationId="{7355763E-941D-5946-8687-409FFCA49CFA}"/>
          </ac:spMkLst>
        </pc:spChg>
        <pc:spChg chg="add del mod">
          <ac:chgData name="Ben Barber" userId="673f5239-8a7a-4394-9e60-2c344a47b2c8" providerId="ADAL" clId="{161E78C7-5979-6D48-BB95-176DA0BFA8F0}" dt="2021-08-05T11:45:22.671" v="6" actId="478"/>
          <ac:spMkLst>
            <pc:docMk/>
            <pc:sldMk cId="2350637148" sldId="458"/>
            <ac:spMk id="3" creationId="{AFAFDDD9-C5C2-724D-8C59-6BBC6645170F}"/>
          </ac:spMkLst>
        </pc:spChg>
        <pc:spChg chg="del">
          <ac:chgData name="Ben Barber" userId="673f5239-8a7a-4394-9e60-2c344a47b2c8" providerId="ADAL" clId="{161E78C7-5979-6D48-BB95-176DA0BFA8F0}" dt="2021-08-05T11:45:24.662" v="7" actId="478"/>
          <ac:spMkLst>
            <pc:docMk/>
            <pc:sldMk cId="2350637148" sldId="458"/>
            <ac:spMk id="4" creationId="{5FCC2E73-972C-3248-9F39-A432602F018D}"/>
          </ac:spMkLst>
        </pc:spChg>
        <pc:spChg chg="add del">
          <ac:chgData name="Ben Barber" userId="673f5239-8a7a-4394-9e60-2c344a47b2c8" providerId="ADAL" clId="{161E78C7-5979-6D48-BB95-176DA0BFA8F0}" dt="2021-08-05T11:50:08.624" v="206" actId="478"/>
          <ac:spMkLst>
            <pc:docMk/>
            <pc:sldMk cId="2350637148" sldId="458"/>
            <ac:spMk id="6" creationId="{C102EB63-BCEA-0446-8C12-CB221DAE6D0F}"/>
          </ac:spMkLst>
        </pc:spChg>
        <pc:spChg chg="add del">
          <ac:chgData name="Ben Barber" userId="673f5239-8a7a-4394-9e60-2c344a47b2c8" providerId="ADAL" clId="{161E78C7-5979-6D48-BB95-176DA0BFA8F0}" dt="2021-08-05T11:50:08.624" v="206" actId="478"/>
          <ac:spMkLst>
            <pc:docMk/>
            <pc:sldMk cId="2350637148" sldId="458"/>
            <ac:spMk id="7" creationId="{6588F9BA-F6DB-D142-990A-58C2E40A4777}"/>
          </ac:spMkLst>
        </pc:spChg>
        <pc:spChg chg="add del">
          <ac:chgData name="Ben Barber" userId="673f5239-8a7a-4394-9e60-2c344a47b2c8" providerId="ADAL" clId="{161E78C7-5979-6D48-BB95-176DA0BFA8F0}" dt="2021-08-05T11:50:11.024" v="207" actId="478"/>
          <ac:spMkLst>
            <pc:docMk/>
            <pc:sldMk cId="2350637148" sldId="458"/>
            <ac:spMk id="8" creationId="{2C946AC6-FB4F-4945-B36C-0B18A6F33C6B}"/>
          </ac:spMkLst>
        </pc:spChg>
        <pc:spChg chg="add del mod">
          <ac:chgData name="Ben Barber" userId="673f5239-8a7a-4394-9e60-2c344a47b2c8" providerId="ADAL" clId="{161E78C7-5979-6D48-BB95-176DA0BFA8F0}" dt="2021-08-05T11:53:13.525" v="294" actId="478"/>
          <ac:spMkLst>
            <pc:docMk/>
            <pc:sldMk cId="2350637148" sldId="458"/>
            <ac:spMk id="9" creationId="{68A74E49-4AB5-1746-8807-6BF0D8234E0D}"/>
          </ac:spMkLst>
        </pc:spChg>
        <pc:spChg chg="add del">
          <ac:chgData name="Ben Barber" userId="673f5239-8a7a-4394-9e60-2c344a47b2c8" providerId="ADAL" clId="{161E78C7-5979-6D48-BB95-176DA0BFA8F0}" dt="2021-08-05T11:48:10.008" v="171" actId="478"/>
          <ac:spMkLst>
            <pc:docMk/>
            <pc:sldMk cId="2350637148" sldId="458"/>
            <ac:spMk id="10" creationId="{45E7AFE4-AA39-6A46-8622-090BE91C48D6}"/>
          </ac:spMkLst>
        </pc:spChg>
        <pc:spChg chg="add del mod">
          <ac:chgData name="Ben Barber" userId="673f5239-8a7a-4394-9e60-2c344a47b2c8" providerId="ADAL" clId="{161E78C7-5979-6D48-BB95-176DA0BFA8F0}" dt="2021-08-05T11:53:59.841" v="334"/>
          <ac:spMkLst>
            <pc:docMk/>
            <pc:sldMk cId="2350637148" sldId="458"/>
            <ac:spMk id="11" creationId="{30E2E30F-4DBE-7C40-B667-D6609EC53F32}"/>
          </ac:spMkLst>
        </pc:spChg>
        <pc:spChg chg="add del mod">
          <ac:chgData name="Ben Barber" userId="673f5239-8a7a-4394-9e60-2c344a47b2c8" providerId="ADAL" clId="{161E78C7-5979-6D48-BB95-176DA0BFA8F0}" dt="2021-08-05T11:53:11.996" v="293" actId="478"/>
          <ac:spMkLst>
            <pc:docMk/>
            <pc:sldMk cId="2350637148" sldId="458"/>
            <ac:spMk id="12" creationId="{659109AE-EC5E-CF46-87CE-D96268B9DE3F}"/>
          </ac:spMkLst>
        </pc:spChg>
        <pc:spChg chg="add del">
          <ac:chgData name="Ben Barber" userId="673f5239-8a7a-4394-9e60-2c344a47b2c8" providerId="ADAL" clId="{161E78C7-5979-6D48-BB95-176DA0BFA8F0}" dt="2021-08-05T11:47:05.306" v="88" actId="478"/>
          <ac:spMkLst>
            <pc:docMk/>
            <pc:sldMk cId="2350637148" sldId="458"/>
            <ac:spMk id="13" creationId="{B340E2E2-690B-1846-B5A9-2792C6364B6C}"/>
          </ac:spMkLst>
        </pc:spChg>
        <pc:spChg chg="add del mod">
          <ac:chgData name="Ben Barber" userId="673f5239-8a7a-4394-9e60-2c344a47b2c8" providerId="ADAL" clId="{161E78C7-5979-6D48-BB95-176DA0BFA8F0}" dt="2021-08-05T11:55:31.062" v="355" actId="478"/>
          <ac:spMkLst>
            <pc:docMk/>
            <pc:sldMk cId="2350637148" sldId="458"/>
            <ac:spMk id="14" creationId="{4A4DC134-EB04-434A-A352-DE9A0E96DECA}"/>
          </ac:spMkLst>
        </pc:spChg>
        <pc:spChg chg="add del mod">
          <ac:chgData name="Ben Barber" userId="673f5239-8a7a-4394-9e60-2c344a47b2c8" providerId="ADAL" clId="{161E78C7-5979-6D48-BB95-176DA0BFA8F0}" dt="2021-08-05T11:53:10.338" v="292" actId="478"/>
          <ac:spMkLst>
            <pc:docMk/>
            <pc:sldMk cId="2350637148" sldId="458"/>
            <ac:spMk id="15" creationId="{5078371B-9C79-1345-BA2D-D2ED125FF7E9}"/>
          </ac:spMkLst>
        </pc:spChg>
        <pc:spChg chg="add del mod">
          <ac:chgData name="Ben Barber" userId="673f5239-8a7a-4394-9e60-2c344a47b2c8" providerId="ADAL" clId="{161E78C7-5979-6D48-BB95-176DA0BFA8F0}" dt="2021-08-05T11:47:02.388" v="87" actId="478"/>
          <ac:spMkLst>
            <pc:docMk/>
            <pc:sldMk cId="2350637148" sldId="458"/>
            <ac:spMk id="16" creationId="{871164CA-3A9F-9B47-BC8A-C639D33738DD}"/>
          </ac:spMkLst>
        </pc:spChg>
        <pc:spChg chg="add del mod">
          <ac:chgData name="Ben Barber" userId="673f5239-8a7a-4394-9e60-2c344a47b2c8" providerId="ADAL" clId="{161E78C7-5979-6D48-BB95-176DA0BFA8F0}" dt="2021-08-05T11:54:06.910" v="336" actId="478"/>
          <ac:spMkLst>
            <pc:docMk/>
            <pc:sldMk cId="2350637148" sldId="458"/>
            <ac:spMk id="17" creationId="{062B7B3C-7ED5-5A47-8CFC-0F444EF59D52}"/>
          </ac:spMkLst>
        </pc:spChg>
        <pc:spChg chg="add del">
          <ac:chgData name="Ben Barber" userId="673f5239-8a7a-4394-9e60-2c344a47b2c8" providerId="ADAL" clId="{161E78C7-5979-6D48-BB95-176DA0BFA8F0}" dt="2021-08-05T11:46:35.324" v="49" actId="478"/>
          <ac:spMkLst>
            <pc:docMk/>
            <pc:sldMk cId="2350637148" sldId="458"/>
            <ac:spMk id="18" creationId="{AADD7D05-5BA3-DA40-BE09-57BD692BC5DF}"/>
          </ac:spMkLst>
        </pc:spChg>
        <pc:spChg chg="add del mod">
          <ac:chgData name="Ben Barber" userId="673f5239-8a7a-4394-9e60-2c344a47b2c8" providerId="ADAL" clId="{161E78C7-5979-6D48-BB95-176DA0BFA8F0}" dt="2021-08-05T11:48:18.323" v="195" actId="478"/>
          <ac:spMkLst>
            <pc:docMk/>
            <pc:sldMk cId="2350637148" sldId="458"/>
            <ac:spMk id="20" creationId="{514CA046-F97D-694E-8E17-B4F8E7E6AFFB}"/>
          </ac:spMkLst>
        </pc:spChg>
        <pc:spChg chg="add del">
          <ac:chgData name="Ben Barber" userId="673f5239-8a7a-4394-9e60-2c344a47b2c8" providerId="ADAL" clId="{161E78C7-5979-6D48-BB95-176DA0BFA8F0}" dt="2021-08-05T11:52:54.817" v="289" actId="478"/>
          <ac:spMkLst>
            <pc:docMk/>
            <pc:sldMk cId="2350637148" sldId="458"/>
            <ac:spMk id="22" creationId="{1C253EC2-C3F4-1040-BA1C-48FD6C67F08B}"/>
          </ac:spMkLst>
        </pc:spChg>
        <pc:spChg chg="add del">
          <ac:chgData name="Ben Barber" userId="673f5239-8a7a-4394-9e60-2c344a47b2c8" providerId="ADAL" clId="{161E78C7-5979-6D48-BB95-176DA0BFA8F0}" dt="2021-08-05T11:52:54.817" v="289" actId="478"/>
          <ac:spMkLst>
            <pc:docMk/>
            <pc:sldMk cId="2350637148" sldId="458"/>
            <ac:spMk id="23" creationId="{7ECDE65E-1AC2-AE46-8175-BAEBAEB283CF}"/>
          </ac:spMkLst>
        </pc:spChg>
        <pc:spChg chg="add del">
          <ac:chgData name="Ben Barber" userId="673f5239-8a7a-4394-9e60-2c344a47b2c8" providerId="ADAL" clId="{161E78C7-5979-6D48-BB95-176DA0BFA8F0}" dt="2021-08-05T11:52:54.817" v="289" actId="478"/>
          <ac:spMkLst>
            <pc:docMk/>
            <pc:sldMk cId="2350637148" sldId="458"/>
            <ac:spMk id="24" creationId="{2444AFBF-A8E9-3D4D-B48F-AAD08A2DC4FA}"/>
          </ac:spMkLst>
        </pc:spChg>
        <pc:spChg chg="add">
          <ac:chgData name="Ben Barber" userId="673f5239-8a7a-4394-9e60-2c344a47b2c8" providerId="ADAL" clId="{161E78C7-5979-6D48-BB95-176DA0BFA8F0}" dt="2021-08-05T11:50:41.954" v="211"/>
          <ac:spMkLst>
            <pc:docMk/>
            <pc:sldMk cId="2350637148" sldId="458"/>
            <ac:spMk id="25" creationId="{6592FDD0-4574-A64A-A8D3-CBBF20A04D04}"/>
          </ac:spMkLst>
        </pc:spChg>
        <pc:spChg chg="add">
          <ac:chgData name="Ben Barber" userId="673f5239-8a7a-4394-9e60-2c344a47b2c8" providerId="ADAL" clId="{161E78C7-5979-6D48-BB95-176DA0BFA8F0}" dt="2021-08-05T11:50:41.954" v="211"/>
          <ac:spMkLst>
            <pc:docMk/>
            <pc:sldMk cId="2350637148" sldId="458"/>
            <ac:spMk id="26" creationId="{1CC4D1DB-1A7D-A041-A0C4-BDC8D522BDC5}"/>
          </ac:spMkLst>
        </pc:spChg>
        <pc:spChg chg="add mod">
          <ac:chgData name="Ben Barber" userId="673f5239-8a7a-4394-9e60-2c344a47b2c8" providerId="ADAL" clId="{161E78C7-5979-6D48-BB95-176DA0BFA8F0}" dt="2021-08-05T11:52:46.216" v="286" actId="20577"/>
          <ac:spMkLst>
            <pc:docMk/>
            <pc:sldMk cId="2350637148" sldId="458"/>
            <ac:spMk id="27" creationId="{E02E9BE6-D220-4945-9BDE-C58033D529D7}"/>
          </ac:spMkLst>
        </pc:spChg>
        <pc:spChg chg="add">
          <ac:chgData name="Ben Barber" userId="673f5239-8a7a-4394-9e60-2c344a47b2c8" providerId="ADAL" clId="{161E78C7-5979-6D48-BB95-176DA0BFA8F0}" dt="2021-08-05T11:50:41.954" v="211"/>
          <ac:spMkLst>
            <pc:docMk/>
            <pc:sldMk cId="2350637148" sldId="458"/>
            <ac:spMk id="28" creationId="{B7455781-831A-194E-B3DB-4AC1081C419A}"/>
          </ac:spMkLst>
        </pc:spChg>
        <pc:spChg chg="add">
          <ac:chgData name="Ben Barber" userId="673f5239-8a7a-4394-9e60-2c344a47b2c8" providerId="ADAL" clId="{161E78C7-5979-6D48-BB95-176DA0BFA8F0}" dt="2021-08-05T11:50:41.954" v="211"/>
          <ac:spMkLst>
            <pc:docMk/>
            <pc:sldMk cId="2350637148" sldId="458"/>
            <ac:spMk id="29" creationId="{A4D43E99-8437-9548-A290-ED90DDF3FBB0}"/>
          </ac:spMkLst>
        </pc:spChg>
        <pc:spChg chg="add mod">
          <ac:chgData name="Ben Barber" userId="673f5239-8a7a-4394-9e60-2c344a47b2c8" providerId="ADAL" clId="{161E78C7-5979-6D48-BB95-176DA0BFA8F0}" dt="2021-08-05T11:52:49.777" v="288" actId="20577"/>
          <ac:spMkLst>
            <pc:docMk/>
            <pc:sldMk cId="2350637148" sldId="458"/>
            <ac:spMk id="30" creationId="{19EE6E67-A490-2E47-9CB4-412FB3C7CE58}"/>
          </ac:spMkLst>
        </pc:spChg>
        <pc:spChg chg="add">
          <ac:chgData name="Ben Barber" userId="673f5239-8a7a-4394-9e60-2c344a47b2c8" providerId="ADAL" clId="{161E78C7-5979-6D48-BB95-176DA0BFA8F0}" dt="2021-08-05T11:50:41.954" v="211"/>
          <ac:spMkLst>
            <pc:docMk/>
            <pc:sldMk cId="2350637148" sldId="458"/>
            <ac:spMk id="31" creationId="{6860E613-2921-6449-92FC-970C19B14CB6}"/>
          </ac:spMkLst>
        </pc:spChg>
        <pc:spChg chg="add mod">
          <ac:chgData name="Ben Barber" userId="673f5239-8a7a-4394-9e60-2c344a47b2c8" providerId="ADAL" clId="{161E78C7-5979-6D48-BB95-176DA0BFA8F0}" dt="2021-08-05T11:51:20.062" v="240" actId="207"/>
          <ac:spMkLst>
            <pc:docMk/>
            <pc:sldMk cId="2350637148" sldId="458"/>
            <ac:spMk id="32" creationId="{323AA6D5-1D6A-0449-8C7A-285E554A8B09}"/>
          </ac:spMkLst>
        </pc:spChg>
        <pc:spChg chg="add mod">
          <ac:chgData name="Ben Barber" userId="673f5239-8a7a-4394-9e60-2c344a47b2c8" providerId="ADAL" clId="{161E78C7-5979-6D48-BB95-176DA0BFA8F0}" dt="2021-08-05T11:51:58.723" v="268" actId="20577"/>
          <ac:spMkLst>
            <pc:docMk/>
            <pc:sldMk cId="2350637148" sldId="458"/>
            <ac:spMk id="33" creationId="{2BF79090-78FD-D14A-AC42-A79F0E292A1F}"/>
          </ac:spMkLst>
        </pc:spChg>
        <pc:spChg chg="add mod">
          <ac:chgData name="Ben Barber" userId="673f5239-8a7a-4394-9e60-2c344a47b2c8" providerId="ADAL" clId="{161E78C7-5979-6D48-BB95-176DA0BFA8F0}" dt="2021-08-05T11:51:25.430" v="244" actId="20577"/>
          <ac:spMkLst>
            <pc:docMk/>
            <pc:sldMk cId="2350637148" sldId="458"/>
            <ac:spMk id="34" creationId="{45AC9E64-C501-5E4B-8CFE-03AB66B94AC1}"/>
          </ac:spMkLst>
        </pc:spChg>
        <pc:spChg chg="add mod">
          <ac:chgData name="Ben Barber" userId="673f5239-8a7a-4394-9e60-2c344a47b2c8" providerId="ADAL" clId="{161E78C7-5979-6D48-BB95-176DA0BFA8F0}" dt="2021-08-05T11:53:06.258" v="291" actId="207"/>
          <ac:spMkLst>
            <pc:docMk/>
            <pc:sldMk cId="2350637148" sldId="458"/>
            <ac:spMk id="36" creationId="{7875B1C2-69BB-9844-B0B8-35D342CFF3A7}"/>
          </ac:spMkLst>
        </pc:spChg>
        <pc:spChg chg="add mod">
          <ac:chgData name="Ben Barber" userId="673f5239-8a7a-4394-9e60-2c344a47b2c8" providerId="ADAL" clId="{161E78C7-5979-6D48-BB95-176DA0BFA8F0}" dt="2021-08-05T12:00:25.832" v="763" actId="1036"/>
          <ac:spMkLst>
            <pc:docMk/>
            <pc:sldMk cId="2350637148" sldId="458"/>
            <ac:spMk id="37" creationId="{3D2D82E1-F89C-0C4A-9D97-E7E9492D2024}"/>
          </ac:spMkLst>
        </pc:spChg>
        <pc:spChg chg="add del mod">
          <ac:chgData name="Ben Barber" userId="673f5239-8a7a-4394-9e60-2c344a47b2c8" providerId="ADAL" clId="{161E78C7-5979-6D48-BB95-176DA0BFA8F0}" dt="2021-08-05T11:57:10.698" v="442" actId="478"/>
          <ac:spMkLst>
            <pc:docMk/>
            <pc:sldMk cId="2350637148" sldId="458"/>
            <ac:spMk id="38" creationId="{62EC93AC-160D-4D44-9981-132E0ADCDF24}"/>
          </ac:spMkLst>
        </pc:spChg>
        <pc:picChg chg="add del mod">
          <ac:chgData name="Ben Barber" userId="673f5239-8a7a-4394-9e60-2c344a47b2c8" providerId="ADAL" clId="{161E78C7-5979-6D48-BB95-176DA0BFA8F0}" dt="2021-08-05T11:48:18.323" v="195" actId="478"/>
          <ac:picMkLst>
            <pc:docMk/>
            <pc:sldMk cId="2350637148" sldId="458"/>
            <ac:picMk id="19" creationId="{BDF1B985-F7A9-2A46-BACB-030C399ED687}"/>
          </ac:picMkLst>
        </pc:picChg>
        <pc:picChg chg="add mod">
          <ac:chgData name="Ben Barber" userId="673f5239-8a7a-4394-9e60-2c344a47b2c8" providerId="ADAL" clId="{161E78C7-5979-6D48-BB95-176DA0BFA8F0}" dt="2021-08-05T11:53:00.110" v="290" actId="1076"/>
          <ac:picMkLst>
            <pc:docMk/>
            <pc:sldMk cId="2350637148" sldId="458"/>
            <ac:picMk id="35" creationId="{A317DB7E-03F4-854F-A267-D89A069A8005}"/>
          </ac:picMkLst>
        </pc:picChg>
        <pc:cxnChg chg="add">
          <ac:chgData name="Ben Barber" userId="673f5239-8a7a-4394-9e60-2c344a47b2c8" providerId="ADAL" clId="{161E78C7-5979-6D48-BB95-176DA0BFA8F0}" dt="2021-08-05T11:46:04.709" v="22"/>
          <ac:cxnSpMkLst>
            <pc:docMk/>
            <pc:sldMk cId="2350637148" sldId="458"/>
            <ac:cxnSpMk id="21" creationId="{3E8D1672-FDC1-334C-9B8E-A3DF3F60DD85}"/>
          </ac:cxnSpMkLst>
        </pc:cxnChg>
      </pc:sldChg>
      <pc:sldChg chg="addSp delSp modSp add">
        <pc:chgData name="Ben Barber" userId="673f5239-8a7a-4394-9e60-2c344a47b2c8" providerId="ADAL" clId="{161E78C7-5979-6D48-BB95-176DA0BFA8F0}" dt="2021-08-13T08:53:13.167" v="3557" actId="20577"/>
        <pc:sldMkLst>
          <pc:docMk/>
          <pc:sldMk cId="3696713762" sldId="458"/>
        </pc:sldMkLst>
        <pc:spChg chg="mod">
          <ac:chgData name="Ben Barber" userId="673f5239-8a7a-4394-9e60-2c344a47b2c8" providerId="ADAL" clId="{161E78C7-5979-6D48-BB95-176DA0BFA8F0}" dt="2021-08-10T15:25:19.591" v="2579"/>
          <ac:spMkLst>
            <pc:docMk/>
            <pc:sldMk cId="3696713762" sldId="458"/>
            <ac:spMk id="3" creationId="{85B894F9-F164-E044-A796-D0DE3CEF91C9}"/>
          </ac:spMkLst>
        </pc:spChg>
        <pc:spChg chg="mod">
          <ac:chgData name="Ben Barber" userId="673f5239-8a7a-4394-9e60-2c344a47b2c8" providerId="ADAL" clId="{161E78C7-5979-6D48-BB95-176DA0BFA8F0}" dt="2021-08-10T15:25:38.857" v="2582"/>
          <ac:spMkLst>
            <pc:docMk/>
            <pc:sldMk cId="3696713762" sldId="458"/>
            <ac:spMk id="5" creationId="{E6811F9C-8931-214F-902F-F67C46054027}"/>
          </ac:spMkLst>
        </pc:spChg>
        <pc:spChg chg="mod">
          <ac:chgData name="Ben Barber" userId="673f5239-8a7a-4394-9e60-2c344a47b2c8" providerId="ADAL" clId="{161E78C7-5979-6D48-BB95-176DA0BFA8F0}" dt="2021-08-10T15:26:27.457" v="2585"/>
          <ac:spMkLst>
            <pc:docMk/>
            <pc:sldMk cId="3696713762" sldId="458"/>
            <ac:spMk id="6" creationId="{23DED4C4-B478-384E-83CC-D14EAAE11D2E}"/>
          </ac:spMkLst>
        </pc:spChg>
        <pc:spChg chg="mod">
          <ac:chgData name="Ben Barber" userId="673f5239-8a7a-4394-9e60-2c344a47b2c8" providerId="ADAL" clId="{161E78C7-5979-6D48-BB95-176DA0BFA8F0}" dt="2021-08-10T15:26:48.797" v="2588"/>
          <ac:spMkLst>
            <pc:docMk/>
            <pc:sldMk cId="3696713762" sldId="458"/>
            <ac:spMk id="7" creationId="{75A00EC0-0513-3546-907E-FE502F72E889}"/>
          </ac:spMkLst>
        </pc:spChg>
        <pc:spChg chg="mod">
          <ac:chgData name="Ben Barber" userId="673f5239-8a7a-4394-9e60-2c344a47b2c8" providerId="ADAL" clId="{161E78C7-5979-6D48-BB95-176DA0BFA8F0}" dt="2021-08-10T15:26:43.533" v="2587"/>
          <ac:spMkLst>
            <pc:docMk/>
            <pc:sldMk cId="3696713762" sldId="458"/>
            <ac:spMk id="9" creationId="{65A74EE3-C074-9F4B-8157-B109CBAF8744}"/>
          </ac:spMkLst>
        </pc:spChg>
        <pc:spChg chg="mod">
          <ac:chgData name="Ben Barber" userId="673f5239-8a7a-4394-9e60-2c344a47b2c8" providerId="ADAL" clId="{161E78C7-5979-6D48-BB95-176DA0BFA8F0}" dt="2021-08-10T15:26:19.294" v="2583"/>
          <ac:spMkLst>
            <pc:docMk/>
            <pc:sldMk cId="3696713762" sldId="458"/>
            <ac:spMk id="14" creationId="{343C49DB-5C4F-AC4A-B67E-984919DEC2A8}"/>
          </ac:spMkLst>
        </pc:spChg>
        <pc:spChg chg="mod">
          <ac:chgData name="Ben Barber" userId="673f5239-8a7a-4394-9e60-2c344a47b2c8" providerId="ADAL" clId="{161E78C7-5979-6D48-BB95-176DA0BFA8F0}" dt="2021-08-10T15:25:34.913" v="2581"/>
          <ac:spMkLst>
            <pc:docMk/>
            <pc:sldMk cId="3696713762" sldId="458"/>
            <ac:spMk id="15" creationId="{97E2B6DB-28BC-8E4E-BABB-39E7A6C2F97C}"/>
          </ac:spMkLst>
        </pc:spChg>
        <pc:spChg chg="mod">
          <ac:chgData name="Ben Barber" userId="673f5239-8a7a-4394-9e60-2c344a47b2c8" providerId="ADAL" clId="{161E78C7-5979-6D48-BB95-176DA0BFA8F0}" dt="2021-08-10T15:25:25.907" v="2580"/>
          <ac:spMkLst>
            <pc:docMk/>
            <pc:sldMk cId="3696713762" sldId="458"/>
            <ac:spMk id="16" creationId="{3B3BA175-C08D-3A47-B60B-DF5DE36010C4}"/>
          </ac:spMkLst>
        </pc:spChg>
        <pc:spChg chg="mod">
          <ac:chgData name="Ben Barber" userId="673f5239-8a7a-4394-9e60-2c344a47b2c8" providerId="ADAL" clId="{161E78C7-5979-6D48-BB95-176DA0BFA8F0}" dt="2021-08-10T15:20:07.826" v="2555"/>
          <ac:spMkLst>
            <pc:docMk/>
            <pc:sldMk cId="3696713762" sldId="458"/>
            <ac:spMk id="17" creationId="{FEF36940-9F43-C646-BFFB-3575D1774048}"/>
          </ac:spMkLst>
        </pc:spChg>
        <pc:spChg chg="mod">
          <ac:chgData name="Ben Barber" userId="673f5239-8a7a-4394-9e60-2c344a47b2c8" providerId="ADAL" clId="{161E78C7-5979-6D48-BB95-176DA0BFA8F0}" dt="2021-08-10T15:20:00.423" v="2554"/>
          <ac:spMkLst>
            <pc:docMk/>
            <pc:sldMk cId="3696713762" sldId="458"/>
            <ac:spMk id="19" creationId="{9F4D5EB1-0619-FF4C-AAB4-173525CA3BDE}"/>
          </ac:spMkLst>
        </pc:spChg>
        <pc:spChg chg="mod">
          <ac:chgData name="Ben Barber" userId="673f5239-8a7a-4394-9e60-2c344a47b2c8" providerId="ADAL" clId="{161E78C7-5979-6D48-BB95-176DA0BFA8F0}" dt="2021-08-10T15:26:23.586" v="2584"/>
          <ac:spMkLst>
            <pc:docMk/>
            <pc:sldMk cId="3696713762" sldId="458"/>
            <ac:spMk id="20" creationId="{76C3DD52-2464-E644-A87C-05505A51F816}"/>
          </ac:spMkLst>
        </pc:spChg>
        <pc:spChg chg="mod">
          <ac:chgData name="Ben Barber" userId="673f5239-8a7a-4394-9e60-2c344a47b2c8" providerId="ADAL" clId="{161E78C7-5979-6D48-BB95-176DA0BFA8F0}" dt="2021-08-10T15:26:35.449" v="2586"/>
          <ac:spMkLst>
            <pc:docMk/>
            <pc:sldMk cId="3696713762" sldId="458"/>
            <ac:spMk id="21" creationId="{31A64A57-54C7-6244-A94F-3A093B8B5C62}"/>
          </ac:spMkLst>
        </pc:spChg>
        <pc:spChg chg="mod">
          <ac:chgData name="Ben Barber" userId="673f5239-8a7a-4394-9e60-2c344a47b2c8" providerId="ADAL" clId="{161E78C7-5979-6D48-BB95-176DA0BFA8F0}" dt="2021-08-12T13:52:38.403" v="2774" actId="20577"/>
          <ac:spMkLst>
            <pc:docMk/>
            <pc:sldMk cId="3696713762" sldId="458"/>
            <ac:spMk id="24" creationId="{CA0CB3E0-A332-7E4D-A116-7CD8AC84398D}"/>
          </ac:spMkLst>
        </pc:spChg>
        <pc:spChg chg="add del mod">
          <ac:chgData name="Ben Barber" userId="673f5239-8a7a-4394-9e60-2c344a47b2c8" providerId="ADAL" clId="{161E78C7-5979-6D48-BB95-176DA0BFA8F0}" dt="2021-08-10T13:28:30.375" v="970" actId="478"/>
          <ac:spMkLst>
            <pc:docMk/>
            <pc:sldMk cId="3696713762" sldId="458"/>
            <ac:spMk id="25" creationId="{55BD0ECC-737E-4D46-8FE6-2A6B806DD152}"/>
          </ac:spMkLst>
        </pc:spChg>
        <pc:spChg chg="mod">
          <ac:chgData name="Ben Barber" userId="673f5239-8a7a-4394-9e60-2c344a47b2c8" providerId="ADAL" clId="{161E78C7-5979-6D48-BB95-176DA0BFA8F0}" dt="2021-08-13T08:53:13.167" v="3557" actId="20577"/>
          <ac:spMkLst>
            <pc:docMk/>
            <pc:sldMk cId="3696713762" sldId="458"/>
            <ac:spMk id="27" creationId="{238DF990-AB51-484C-A105-3688E65E84A2}"/>
          </ac:spMkLst>
        </pc:spChg>
        <pc:spChg chg="add del mod">
          <ac:chgData name="Ben Barber" userId="673f5239-8a7a-4394-9e60-2c344a47b2c8" providerId="ADAL" clId="{161E78C7-5979-6D48-BB95-176DA0BFA8F0}" dt="2021-08-10T13:27:33.133" v="955" actId="478"/>
          <ac:spMkLst>
            <pc:docMk/>
            <pc:sldMk cId="3696713762" sldId="458"/>
            <ac:spMk id="35" creationId="{2988ED97-042F-3444-99FE-18DEC0CC1E9F}"/>
          </ac:spMkLst>
        </pc:spChg>
        <pc:spChg chg="mod">
          <ac:chgData name="Ben Barber" userId="673f5239-8a7a-4394-9e60-2c344a47b2c8" providerId="ADAL" clId="{161E78C7-5979-6D48-BB95-176DA0BFA8F0}" dt="2021-08-10T13:36:15.781" v="1150" actId="2711"/>
          <ac:spMkLst>
            <pc:docMk/>
            <pc:sldMk cId="3696713762" sldId="458"/>
            <ac:spMk id="39" creationId="{1E165338-7190-134F-AA09-8082EBF57504}"/>
          </ac:spMkLst>
        </pc:spChg>
        <pc:picChg chg="add del mod">
          <ac:chgData name="Ben Barber" userId="673f5239-8a7a-4394-9e60-2c344a47b2c8" providerId="ADAL" clId="{161E78C7-5979-6D48-BB95-176DA0BFA8F0}" dt="2021-08-10T15:35:41.583" v="2675" actId="478"/>
          <ac:picMkLst>
            <pc:docMk/>
            <pc:sldMk cId="3696713762" sldId="458"/>
            <ac:picMk id="4" creationId="{6B3F7333-6879-4A4D-AFF6-234ED87D7627}"/>
          </ac:picMkLst>
        </pc:picChg>
        <pc:picChg chg="del mod">
          <ac:chgData name="Ben Barber" userId="673f5239-8a7a-4394-9e60-2c344a47b2c8" providerId="ADAL" clId="{161E78C7-5979-6D48-BB95-176DA0BFA8F0}" dt="2021-08-10T15:35:42.728" v="2676" actId="478"/>
          <ac:picMkLst>
            <pc:docMk/>
            <pc:sldMk cId="3696713762" sldId="458"/>
            <ac:picMk id="28" creationId="{CD1CB669-6C5C-8A45-A16F-42CACA947423}"/>
          </ac:picMkLst>
        </pc:picChg>
        <pc:picChg chg="add">
          <ac:chgData name="Ben Barber" userId="673f5239-8a7a-4394-9e60-2c344a47b2c8" providerId="ADAL" clId="{161E78C7-5979-6D48-BB95-176DA0BFA8F0}" dt="2021-08-10T15:35:43.663" v="2677"/>
          <ac:picMkLst>
            <pc:docMk/>
            <pc:sldMk cId="3696713762" sldId="458"/>
            <ac:picMk id="31" creationId="{9B6742F6-AF0A-C249-ADA4-7DB7AD6B1C0C}"/>
          </ac:picMkLst>
        </pc:picChg>
        <pc:picChg chg="add del mod">
          <ac:chgData name="Ben Barber" userId="673f5239-8a7a-4394-9e60-2c344a47b2c8" providerId="ADAL" clId="{161E78C7-5979-6D48-BB95-176DA0BFA8F0}" dt="2021-08-10T13:34:18.804" v="1130" actId="1038"/>
          <ac:picMkLst>
            <pc:docMk/>
            <pc:sldMk cId="3696713762" sldId="458"/>
            <ac:picMk id="47" creationId="{1D1C9823-5DDA-DA4F-8C6A-F42AA206ECD0}"/>
          </ac:picMkLst>
        </pc:picChg>
        <pc:cxnChg chg="del">
          <ac:chgData name="Ben Barber" userId="673f5239-8a7a-4394-9e60-2c344a47b2c8" providerId="ADAL" clId="{161E78C7-5979-6D48-BB95-176DA0BFA8F0}" dt="2021-08-10T13:29:02.775" v="974" actId="478"/>
          <ac:cxnSpMkLst>
            <pc:docMk/>
            <pc:sldMk cId="3696713762" sldId="458"/>
            <ac:cxnSpMk id="37" creationId="{1E992996-6702-654C-B3BC-7A1758AFA30B}"/>
          </ac:cxnSpMkLst>
        </pc:cxnChg>
      </pc:sldChg>
      <pc:sldChg chg="addSp delSp modSp add">
        <pc:chgData name="Ben Barber" userId="673f5239-8a7a-4394-9e60-2c344a47b2c8" providerId="ADAL" clId="{161E78C7-5979-6D48-BB95-176DA0BFA8F0}" dt="2021-08-12T15:09:37.158" v="3518"/>
        <pc:sldMkLst>
          <pc:docMk/>
          <pc:sldMk cId="104531026" sldId="459"/>
        </pc:sldMkLst>
        <pc:spChg chg="add mod">
          <ac:chgData name="Ben Barber" userId="673f5239-8a7a-4394-9e60-2c344a47b2c8" providerId="ADAL" clId="{161E78C7-5979-6D48-BB95-176DA0BFA8F0}" dt="2021-08-10T14:58:39.793" v="2203" actId="2085"/>
          <ac:spMkLst>
            <pc:docMk/>
            <pc:sldMk cId="104531026" sldId="459"/>
            <ac:spMk id="2" creationId="{BF7CD289-BF2E-1549-977C-591B98BD54BA}"/>
          </ac:spMkLst>
        </pc:spChg>
        <pc:spChg chg="add mod">
          <ac:chgData name="Ben Barber" userId="673f5239-8a7a-4394-9e60-2c344a47b2c8" providerId="ADAL" clId="{161E78C7-5979-6D48-BB95-176DA0BFA8F0}" dt="2021-08-12T15:09:37.158" v="3518"/>
          <ac:spMkLst>
            <pc:docMk/>
            <pc:sldMk cId="104531026" sldId="459"/>
            <ac:spMk id="3" creationId="{FBCC9701-7E4F-6745-8A5C-183DE8B4A559}"/>
          </ac:spMkLst>
        </pc:spChg>
        <pc:spChg chg="add mod">
          <ac:chgData name="Ben Barber" userId="673f5239-8a7a-4394-9e60-2c344a47b2c8" providerId="ADAL" clId="{161E78C7-5979-6D48-BB95-176DA0BFA8F0}" dt="2021-08-12T14:45:50.807" v="3320" actId="164"/>
          <ac:spMkLst>
            <pc:docMk/>
            <pc:sldMk cId="104531026" sldId="459"/>
            <ac:spMk id="4" creationId="{1462A60F-67F1-CD49-9A8B-B8317536E4FE}"/>
          </ac:spMkLst>
        </pc:spChg>
        <pc:spChg chg="mod">
          <ac:chgData name="Ben Barber" userId="673f5239-8a7a-4394-9e60-2c344a47b2c8" providerId="ADAL" clId="{161E78C7-5979-6D48-BB95-176DA0BFA8F0}" dt="2021-08-12T14:29:52.005" v="2786" actId="20577"/>
          <ac:spMkLst>
            <pc:docMk/>
            <pc:sldMk cId="104531026" sldId="459"/>
            <ac:spMk id="13" creationId="{609252D8-D662-CE46-8AD7-946D2A0F206C}"/>
          </ac:spMkLst>
        </pc:spChg>
        <pc:spChg chg="mod">
          <ac:chgData name="Ben Barber" userId="673f5239-8a7a-4394-9e60-2c344a47b2c8" providerId="ADAL" clId="{161E78C7-5979-6D48-BB95-176DA0BFA8F0}" dt="2021-08-10T14:49:31.662" v="2036" actId="20577"/>
          <ac:spMkLst>
            <pc:docMk/>
            <pc:sldMk cId="104531026" sldId="459"/>
            <ac:spMk id="23" creationId="{1E087701-61A2-D44C-93B6-840C170AF2AE}"/>
          </ac:spMkLst>
        </pc:spChg>
        <pc:grpChg chg="add del mod">
          <ac:chgData name="Ben Barber" userId="673f5239-8a7a-4394-9e60-2c344a47b2c8" providerId="ADAL" clId="{161E78C7-5979-6D48-BB95-176DA0BFA8F0}" dt="2021-08-12T14:45:51.964" v="3321"/>
          <ac:grpSpMkLst>
            <pc:docMk/>
            <pc:sldMk cId="104531026" sldId="459"/>
            <ac:grpSpMk id="5" creationId="{CDC73347-0524-3F4D-BB7A-0BFC6BD9A2A2}"/>
          </ac:grpSpMkLst>
        </pc:grpChg>
        <pc:picChg chg="add">
          <ac:chgData name="Ben Barber" userId="673f5239-8a7a-4394-9e60-2c344a47b2c8" providerId="ADAL" clId="{161E78C7-5979-6D48-BB95-176DA0BFA8F0}" dt="2021-08-10T14:57:47.714" v="2171"/>
          <ac:picMkLst>
            <pc:docMk/>
            <pc:sldMk cId="104531026" sldId="459"/>
            <ac:picMk id="6" creationId="{ECCCF0B5-5AB7-B84B-8B25-D0F7EB1E628B}"/>
          </ac:picMkLst>
        </pc:picChg>
        <pc:picChg chg="add mod">
          <ac:chgData name="Ben Barber" userId="673f5239-8a7a-4394-9e60-2c344a47b2c8" providerId="ADAL" clId="{161E78C7-5979-6D48-BB95-176DA0BFA8F0}" dt="2021-08-12T14:45:50.807" v="3320" actId="164"/>
          <ac:picMkLst>
            <pc:docMk/>
            <pc:sldMk cId="104531026" sldId="459"/>
            <ac:picMk id="8" creationId="{04444D41-ED71-CB47-8F36-F5F8971EC220}"/>
          </ac:picMkLst>
        </pc:picChg>
        <pc:picChg chg="del">
          <ac:chgData name="Ben Barber" userId="673f5239-8a7a-4394-9e60-2c344a47b2c8" providerId="ADAL" clId="{161E78C7-5979-6D48-BB95-176DA0BFA8F0}" dt="2021-08-10T14:57:49.137" v="2172" actId="478"/>
          <ac:picMkLst>
            <pc:docMk/>
            <pc:sldMk cId="104531026" sldId="459"/>
            <ac:picMk id="26" creationId="{5EBA856B-B801-DC4A-B070-455D8EED7F5B}"/>
          </ac:picMkLst>
        </pc:picChg>
      </pc:sldChg>
      <pc:sldChg chg="addSp delSp modSp add del delCm">
        <pc:chgData name="Ben Barber" userId="673f5239-8a7a-4394-9e60-2c344a47b2c8" providerId="ADAL" clId="{161E78C7-5979-6D48-BB95-176DA0BFA8F0}" dt="2021-08-10T14:45:45.975" v="1906" actId="2696"/>
        <pc:sldMkLst>
          <pc:docMk/>
          <pc:sldMk cId="3581154130" sldId="459"/>
        </pc:sldMkLst>
        <pc:spChg chg="del mod">
          <ac:chgData name="Ben Barber" userId="673f5239-8a7a-4394-9e60-2c344a47b2c8" providerId="ADAL" clId="{161E78C7-5979-6D48-BB95-176DA0BFA8F0}" dt="2021-08-10T13:47:02.508" v="1174" actId="478"/>
          <ac:spMkLst>
            <pc:docMk/>
            <pc:sldMk cId="3581154130" sldId="459"/>
            <ac:spMk id="16" creationId="{1CB126DC-AF93-4519-9097-B4DAC8E42684}"/>
          </ac:spMkLst>
        </pc:spChg>
        <pc:spChg chg="del">
          <ac:chgData name="Ben Barber" userId="673f5239-8a7a-4394-9e60-2c344a47b2c8" providerId="ADAL" clId="{161E78C7-5979-6D48-BB95-176DA0BFA8F0}" dt="2021-08-10T13:47:06.934" v="1175" actId="478"/>
          <ac:spMkLst>
            <pc:docMk/>
            <pc:sldMk cId="3581154130" sldId="459"/>
            <ac:spMk id="18" creationId="{9B13C0EE-6598-6743-A22F-5F6BE4DE407F}"/>
          </ac:spMkLst>
        </pc:spChg>
        <pc:spChg chg="del">
          <ac:chgData name="Ben Barber" userId="673f5239-8a7a-4394-9e60-2c344a47b2c8" providerId="ADAL" clId="{161E78C7-5979-6D48-BB95-176DA0BFA8F0}" dt="2021-08-10T13:47:13.764" v="1176" actId="478"/>
          <ac:spMkLst>
            <pc:docMk/>
            <pc:sldMk cId="3581154130" sldId="459"/>
            <ac:spMk id="19" creationId="{5CEC42ED-7E91-495E-8D4F-5B9666EF2D2E}"/>
          </ac:spMkLst>
        </pc:spChg>
        <pc:spChg chg="add del mod">
          <ac:chgData name="Ben Barber" userId="673f5239-8a7a-4394-9e60-2c344a47b2c8" providerId="ADAL" clId="{161E78C7-5979-6D48-BB95-176DA0BFA8F0}" dt="2021-08-10T13:52:34.934" v="1276" actId="478"/>
          <ac:spMkLst>
            <pc:docMk/>
            <pc:sldMk cId="3581154130" sldId="459"/>
            <ac:spMk id="20" creationId="{8C18682D-5C82-F142-B3C5-46676F4B01C4}"/>
          </ac:spMkLst>
        </pc:spChg>
        <pc:spChg chg="add del mod">
          <ac:chgData name="Ben Barber" userId="673f5239-8a7a-4394-9e60-2c344a47b2c8" providerId="ADAL" clId="{161E78C7-5979-6D48-BB95-176DA0BFA8F0}" dt="2021-08-10T13:52:34.934" v="1276" actId="478"/>
          <ac:spMkLst>
            <pc:docMk/>
            <pc:sldMk cId="3581154130" sldId="459"/>
            <ac:spMk id="21" creationId="{E8D69E69-EAF9-1B4F-87CA-E3A3526C461C}"/>
          </ac:spMkLst>
        </pc:spChg>
        <pc:spChg chg="add del mod">
          <ac:chgData name="Ben Barber" userId="673f5239-8a7a-4394-9e60-2c344a47b2c8" providerId="ADAL" clId="{161E78C7-5979-6D48-BB95-176DA0BFA8F0}" dt="2021-08-10T13:52:37.409" v="1277" actId="478"/>
          <ac:spMkLst>
            <pc:docMk/>
            <pc:sldMk cId="3581154130" sldId="459"/>
            <ac:spMk id="22" creationId="{B1BD71F4-D910-9441-9884-0DE6E97D985E}"/>
          </ac:spMkLst>
        </pc:spChg>
        <pc:spChg chg="del mod">
          <ac:chgData name="Ben Barber" userId="673f5239-8a7a-4394-9e60-2c344a47b2c8" providerId="ADAL" clId="{161E78C7-5979-6D48-BB95-176DA0BFA8F0}" dt="2021-08-10T13:47:02.508" v="1174" actId="478"/>
          <ac:spMkLst>
            <pc:docMk/>
            <pc:sldMk cId="3581154130" sldId="459"/>
            <ac:spMk id="23" creationId="{779C887D-3DE7-4F31-8A38-4E8DD3A4570A}"/>
          </ac:spMkLst>
        </pc:spChg>
        <pc:spChg chg="add del mod">
          <ac:chgData name="Ben Barber" userId="673f5239-8a7a-4394-9e60-2c344a47b2c8" providerId="ADAL" clId="{161E78C7-5979-6D48-BB95-176DA0BFA8F0}" dt="2021-08-10T13:52:34.934" v="1276" actId="478"/>
          <ac:spMkLst>
            <pc:docMk/>
            <pc:sldMk cId="3581154130" sldId="459"/>
            <ac:spMk id="24" creationId="{74A4B6C6-F243-6F40-9E55-1320F96369D0}"/>
          </ac:spMkLst>
        </pc:spChg>
        <pc:spChg chg="add del mod">
          <ac:chgData name="Ben Barber" userId="673f5239-8a7a-4394-9e60-2c344a47b2c8" providerId="ADAL" clId="{161E78C7-5979-6D48-BB95-176DA0BFA8F0}" dt="2021-08-10T13:52:34.934" v="1276" actId="478"/>
          <ac:spMkLst>
            <pc:docMk/>
            <pc:sldMk cId="3581154130" sldId="459"/>
            <ac:spMk id="25" creationId="{F0C07004-AB44-EF4D-BABD-BCAC14BC4A5E}"/>
          </ac:spMkLst>
        </pc:spChg>
        <pc:spChg chg="add del mod">
          <ac:chgData name="Ben Barber" userId="673f5239-8a7a-4394-9e60-2c344a47b2c8" providerId="ADAL" clId="{161E78C7-5979-6D48-BB95-176DA0BFA8F0}" dt="2021-08-10T13:52:37.409" v="1277" actId="478"/>
          <ac:spMkLst>
            <pc:docMk/>
            <pc:sldMk cId="3581154130" sldId="459"/>
            <ac:spMk id="26" creationId="{384ACE35-AB3F-5941-9435-C4D9B1C96F2D}"/>
          </ac:spMkLst>
        </pc:spChg>
        <pc:spChg chg="add del mod">
          <ac:chgData name="Ben Barber" userId="673f5239-8a7a-4394-9e60-2c344a47b2c8" providerId="ADAL" clId="{161E78C7-5979-6D48-BB95-176DA0BFA8F0}" dt="2021-08-10T13:52:34.934" v="1276" actId="478"/>
          <ac:spMkLst>
            <pc:docMk/>
            <pc:sldMk cId="3581154130" sldId="459"/>
            <ac:spMk id="27" creationId="{1D004BDD-6742-3B48-98FD-11790A3E157F}"/>
          </ac:spMkLst>
        </pc:spChg>
        <pc:spChg chg="add del mod">
          <ac:chgData name="Ben Barber" userId="673f5239-8a7a-4394-9e60-2c344a47b2c8" providerId="ADAL" clId="{161E78C7-5979-6D48-BB95-176DA0BFA8F0}" dt="2021-08-10T13:52:34.934" v="1276" actId="478"/>
          <ac:spMkLst>
            <pc:docMk/>
            <pc:sldMk cId="3581154130" sldId="459"/>
            <ac:spMk id="28" creationId="{FB6D3744-EA6C-3E4C-B496-4CD0FF41B0DE}"/>
          </ac:spMkLst>
        </pc:spChg>
        <pc:spChg chg="add del mod">
          <ac:chgData name="Ben Barber" userId="673f5239-8a7a-4394-9e60-2c344a47b2c8" providerId="ADAL" clId="{161E78C7-5979-6D48-BB95-176DA0BFA8F0}" dt="2021-08-10T13:52:37.409" v="1277" actId="478"/>
          <ac:spMkLst>
            <pc:docMk/>
            <pc:sldMk cId="3581154130" sldId="459"/>
            <ac:spMk id="29" creationId="{9427D48F-5886-D14F-9930-382285F7B6A2}"/>
          </ac:spMkLst>
        </pc:spChg>
        <pc:spChg chg="add del mod">
          <ac:chgData name="Ben Barber" userId="673f5239-8a7a-4394-9e60-2c344a47b2c8" providerId="ADAL" clId="{161E78C7-5979-6D48-BB95-176DA0BFA8F0}" dt="2021-08-10T14:45:07.104" v="1903" actId="478"/>
          <ac:spMkLst>
            <pc:docMk/>
            <pc:sldMk cId="3581154130" sldId="459"/>
            <ac:spMk id="31" creationId="{BAA707EC-6914-5D4F-9683-E62E7412B76B}"/>
          </ac:spMkLst>
        </pc:spChg>
        <pc:spChg chg="add del mod">
          <ac:chgData name="Ben Barber" userId="673f5239-8a7a-4394-9e60-2c344a47b2c8" providerId="ADAL" clId="{161E78C7-5979-6D48-BB95-176DA0BFA8F0}" dt="2021-08-10T14:02:56.966" v="1409" actId="478"/>
          <ac:spMkLst>
            <pc:docMk/>
            <pc:sldMk cId="3581154130" sldId="459"/>
            <ac:spMk id="32" creationId="{47833F0C-F741-8E42-A279-E21CBEE7DF4F}"/>
          </ac:spMkLst>
        </pc:spChg>
        <pc:spChg chg="add del mod">
          <ac:chgData name="Ben Barber" userId="673f5239-8a7a-4394-9e60-2c344a47b2c8" providerId="ADAL" clId="{161E78C7-5979-6D48-BB95-176DA0BFA8F0}" dt="2021-08-10T13:53:33.672" v="1283" actId="478"/>
          <ac:spMkLst>
            <pc:docMk/>
            <pc:sldMk cId="3581154130" sldId="459"/>
            <ac:spMk id="33" creationId="{6A7643E4-A369-8443-8671-7E72C8222C47}"/>
          </ac:spMkLst>
        </pc:spChg>
        <pc:spChg chg="del">
          <ac:chgData name="Ben Barber" userId="673f5239-8a7a-4394-9e60-2c344a47b2c8" providerId="ADAL" clId="{161E78C7-5979-6D48-BB95-176DA0BFA8F0}" dt="2021-08-10T13:47:06.934" v="1175" actId="478"/>
          <ac:spMkLst>
            <pc:docMk/>
            <pc:sldMk cId="3581154130" sldId="459"/>
            <ac:spMk id="40" creationId="{12B92429-0456-4C4F-ABAF-A354BFF33060}"/>
          </ac:spMkLst>
        </pc:spChg>
        <pc:spChg chg="del">
          <ac:chgData name="Ben Barber" userId="673f5239-8a7a-4394-9e60-2c344a47b2c8" providerId="ADAL" clId="{161E78C7-5979-6D48-BB95-176DA0BFA8F0}" dt="2021-08-10T13:47:06.934" v="1175" actId="478"/>
          <ac:spMkLst>
            <pc:docMk/>
            <pc:sldMk cId="3581154130" sldId="459"/>
            <ac:spMk id="41" creationId="{78C9CFE8-F53B-7840-B7D7-DEEA432D20EA}"/>
          </ac:spMkLst>
        </pc:spChg>
        <pc:spChg chg="del">
          <ac:chgData name="Ben Barber" userId="673f5239-8a7a-4394-9e60-2c344a47b2c8" providerId="ADAL" clId="{161E78C7-5979-6D48-BB95-176DA0BFA8F0}" dt="2021-08-10T13:47:06.934" v="1175" actId="478"/>
          <ac:spMkLst>
            <pc:docMk/>
            <pc:sldMk cId="3581154130" sldId="459"/>
            <ac:spMk id="43" creationId="{6D682793-07AD-6D40-9BCF-E133C1919BC3}"/>
          </ac:spMkLst>
        </pc:spChg>
        <pc:spChg chg="del">
          <ac:chgData name="Ben Barber" userId="673f5239-8a7a-4394-9e60-2c344a47b2c8" providerId="ADAL" clId="{161E78C7-5979-6D48-BB95-176DA0BFA8F0}" dt="2021-08-10T13:47:06.934" v="1175" actId="478"/>
          <ac:spMkLst>
            <pc:docMk/>
            <pc:sldMk cId="3581154130" sldId="459"/>
            <ac:spMk id="44" creationId="{0F9492EB-9FEE-0341-983B-CA5495041E9D}"/>
          </ac:spMkLst>
        </pc:spChg>
        <pc:spChg chg="del">
          <ac:chgData name="Ben Barber" userId="673f5239-8a7a-4394-9e60-2c344a47b2c8" providerId="ADAL" clId="{161E78C7-5979-6D48-BB95-176DA0BFA8F0}" dt="2021-08-10T13:47:06.934" v="1175" actId="478"/>
          <ac:spMkLst>
            <pc:docMk/>
            <pc:sldMk cId="3581154130" sldId="459"/>
            <ac:spMk id="45" creationId="{543474FF-7F7B-FD48-9B77-2BDD42E166A8}"/>
          </ac:spMkLst>
        </pc:spChg>
        <pc:spChg chg="add mod">
          <ac:chgData name="Ben Barber" userId="673f5239-8a7a-4394-9e60-2c344a47b2c8" providerId="ADAL" clId="{161E78C7-5979-6D48-BB95-176DA0BFA8F0}" dt="2021-08-10T14:43:40.826" v="1888" actId="20577"/>
          <ac:spMkLst>
            <pc:docMk/>
            <pc:sldMk cId="3581154130" sldId="459"/>
            <ac:spMk id="47" creationId="{65303D3D-167F-D947-8E40-269FF71DC5A1}"/>
          </ac:spMkLst>
        </pc:spChg>
        <pc:spChg chg="add mod">
          <ac:chgData name="Ben Barber" userId="673f5239-8a7a-4394-9e60-2c344a47b2c8" providerId="ADAL" clId="{161E78C7-5979-6D48-BB95-176DA0BFA8F0}" dt="2021-08-10T14:43:48.352" v="1893" actId="1036"/>
          <ac:spMkLst>
            <pc:docMk/>
            <pc:sldMk cId="3581154130" sldId="459"/>
            <ac:spMk id="50" creationId="{EC34AAB0-2069-CA43-99BF-5BEF27E05BBF}"/>
          </ac:spMkLst>
        </pc:spChg>
        <pc:spChg chg="add del mod">
          <ac:chgData name="Ben Barber" userId="673f5239-8a7a-4394-9e60-2c344a47b2c8" providerId="ADAL" clId="{161E78C7-5979-6D48-BB95-176DA0BFA8F0}" dt="2021-08-10T14:01:55.686" v="1392" actId="478"/>
          <ac:spMkLst>
            <pc:docMk/>
            <pc:sldMk cId="3581154130" sldId="459"/>
            <ac:spMk id="51" creationId="{DF491337-D508-684D-969F-B977A9B0F4C6}"/>
          </ac:spMkLst>
        </pc:spChg>
        <pc:spChg chg="add del mod">
          <ac:chgData name="Ben Barber" userId="673f5239-8a7a-4394-9e60-2c344a47b2c8" providerId="ADAL" clId="{161E78C7-5979-6D48-BB95-176DA0BFA8F0}" dt="2021-08-10T14:01:13.455" v="1388" actId="478"/>
          <ac:spMkLst>
            <pc:docMk/>
            <pc:sldMk cId="3581154130" sldId="459"/>
            <ac:spMk id="52" creationId="{24BDEA18-D0B5-9843-BFC2-78B7C4878566}"/>
          </ac:spMkLst>
        </pc:spChg>
        <pc:spChg chg="add del mod">
          <ac:chgData name="Ben Barber" userId="673f5239-8a7a-4394-9e60-2c344a47b2c8" providerId="ADAL" clId="{161E78C7-5979-6D48-BB95-176DA0BFA8F0}" dt="2021-08-10T14:01:52.334" v="1391" actId="478"/>
          <ac:spMkLst>
            <pc:docMk/>
            <pc:sldMk cId="3581154130" sldId="459"/>
            <ac:spMk id="53" creationId="{519CD2B6-9429-4242-BC24-AADD0CBE7BB3}"/>
          </ac:spMkLst>
        </pc:spChg>
        <pc:spChg chg="add mod">
          <ac:chgData name="Ben Barber" userId="673f5239-8a7a-4394-9e60-2c344a47b2c8" providerId="ADAL" clId="{161E78C7-5979-6D48-BB95-176DA0BFA8F0}" dt="2021-08-10T14:44:45.319" v="1901" actId="20577"/>
          <ac:spMkLst>
            <pc:docMk/>
            <pc:sldMk cId="3581154130" sldId="459"/>
            <ac:spMk id="54" creationId="{BFDB2CD2-CFB9-E948-84B9-5E493868C287}"/>
          </ac:spMkLst>
        </pc:spChg>
        <pc:spChg chg="add mod">
          <ac:chgData name="Ben Barber" userId="673f5239-8a7a-4394-9e60-2c344a47b2c8" providerId="ADAL" clId="{161E78C7-5979-6D48-BB95-176DA0BFA8F0}" dt="2021-08-10T14:41:14.493" v="1828" actId="20577"/>
          <ac:spMkLst>
            <pc:docMk/>
            <pc:sldMk cId="3581154130" sldId="459"/>
            <ac:spMk id="55" creationId="{2F21B61C-BB9F-AD4F-BA3E-90FCAE8B7E7D}"/>
          </ac:spMkLst>
        </pc:spChg>
        <pc:spChg chg="add mod">
          <ac:chgData name="Ben Barber" userId="673f5239-8a7a-4394-9e60-2c344a47b2c8" providerId="ADAL" clId="{161E78C7-5979-6D48-BB95-176DA0BFA8F0}" dt="2021-08-10T14:12:25.220" v="1788" actId="1036"/>
          <ac:spMkLst>
            <pc:docMk/>
            <pc:sldMk cId="3581154130" sldId="459"/>
            <ac:spMk id="56" creationId="{3210A8AA-922D-FD4C-8D34-5F9F1CDE1E3D}"/>
          </ac:spMkLst>
        </pc:spChg>
        <pc:spChg chg="add mod">
          <ac:chgData name="Ben Barber" userId="673f5239-8a7a-4394-9e60-2c344a47b2c8" providerId="ADAL" clId="{161E78C7-5979-6D48-BB95-176DA0BFA8F0}" dt="2021-08-10T14:12:25.220" v="1788" actId="1036"/>
          <ac:spMkLst>
            <pc:docMk/>
            <pc:sldMk cId="3581154130" sldId="459"/>
            <ac:spMk id="57" creationId="{CA966190-E263-AE40-AB65-37611689DE17}"/>
          </ac:spMkLst>
        </pc:spChg>
        <pc:spChg chg="add mod">
          <ac:chgData name="Ben Barber" userId="673f5239-8a7a-4394-9e60-2c344a47b2c8" providerId="ADAL" clId="{161E78C7-5979-6D48-BB95-176DA0BFA8F0}" dt="2021-08-10T14:12:25.220" v="1788" actId="1036"/>
          <ac:spMkLst>
            <pc:docMk/>
            <pc:sldMk cId="3581154130" sldId="459"/>
            <ac:spMk id="58" creationId="{322BFAAC-902F-CB47-922A-5FD17181F217}"/>
          </ac:spMkLst>
        </pc:spChg>
        <pc:spChg chg="add mod">
          <ac:chgData name="Ben Barber" userId="673f5239-8a7a-4394-9e60-2c344a47b2c8" providerId="ADAL" clId="{161E78C7-5979-6D48-BB95-176DA0BFA8F0}" dt="2021-08-10T14:44:02.101" v="1895" actId="1076"/>
          <ac:spMkLst>
            <pc:docMk/>
            <pc:sldMk cId="3581154130" sldId="459"/>
            <ac:spMk id="59" creationId="{67CAC877-0064-5546-9A27-6ABFCAA81EB8}"/>
          </ac:spMkLst>
        </pc:spChg>
        <pc:spChg chg="add mod">
          <ac:chgData name="Ben Barber" userId="673f5239-8a7a-4394-9e60-2c344a47b2c8" providerId="ADAL" clId="{161E78C7-5979-6D48-BB95-176DA0BFA8F0}" dt="2021-08-10T14:44:02.101" v="1895" actId="1076"/>
          <ac:spMkLst>
            <pc:docMk/>
            <pc:sldMk cId="3581154130" sldId="459"/>
            <ac:spMk id="60" creationId="{33456B8E-21B4-EE48-873E-EFE5207433C0}"/>
          </ac:spMkLst>
        </pc:spChg>
        <pc:spChg chg="add mod">
          <ac:chgData name="Ben Barber" userId="673f5239-8a7a-4394-9e60-2c344a47b2c8" providerId="ADAL" clId="{161E78C7-5979-6D48-BB95-176DA0BFA8F0}" dt="2021-08-10T14:43:19.919" v="1856" actId="1076"/>
          <ac:spMkLst>
            <pc:docMk/>
            <pc:sldMk cId="3581154130" sldId="459"/>
            <ac:spMk id="62" creationId="{8C644174-333F-7141-829D-E3A4F9AAA811}"/>
          </ac:spMkLst>
        </pc:spChg>
        <pc:spChg chg="add mod">
          <ac:chgData name="Ben Barber" userId="673f5239-8a7a-4394-9e60-2c344a47b2c8" providerId="ADAL" clId="{161E78C7-5979-6D48-BB95-176DA0BFA8F0}" dt="2021-08-10T14:43:19.919" v="1856" actId="1076"/>
          <ac:spMkLst>
            <pc:docMk/>
            <pc:sldMk cId="3581154130" sldId="459"/>
            <ac:spMk id="63" creationId="{E72DC209-CBDA-6543-8438-CAEE72FB6157}"/>
          </ac:spMkLst>
        </pc:spChg>
        <pc:picChg chg="add del mod">
          <ac:chgData name="Ben Barber" userId="673f5239-8a7a-4394-9e60-2c344a47b2c8" providerId="ADAL" clId="{161E78C7-5979-6D48-BB95-176DA0BFA8F0}" dt="2021-08-10T14:45:07.104" v="1903" actId="478"/>
          <ac:picMkLst>
            <pc:docMk/>
            <pc:sldMk cId="3581154130" sldId="459"/>
            <ac:picMk id="30" creationId="{4DB21A65-67B3-BB46-B377-AB85B7B12F09}"/>
          </ac:picMkLst>
        </pc:picChg>
        <pc:picChg chg="del">
          <ac:chgData name="Ben Barber" userId="673f5239-8a7a-4394-9e60-2c344a47b2c8" providerId="ADAL" clId="{161E78C7-5979-6D48-BB95-176DA0BFA8F0}" dt="2021-08-10T13:47:06.934" v="1175" actId="478"/>
          <ac:picMkLst>
            <pc:docMk/>
            <pc:sldMk cId="3581154130" sldId="459"/>
            <ac:picMk id="42" creationId="{519A919A-A218-6B4D-9213-EF990ED15B38}"/>
          </ac:picMkLst>
        </pc:picChg>
        <pc:picChg chg="del">
          <ac:chgData name="Ben Barber" userId="673f5239-8a7a-4394-9e60-2c344a47b2c8" providerId="ADAL" clId="{161E78C7-5979-6D48-BB95-176DA0BFA8F0}" dt="2021-08-10T13:47:06.934" v="1175" actId="478"/>
          <ac:picMkLst>
            <pc:docMk/>
            <pc:sldMk cId="3581154130" sldId="459"/>
            <ac:picMk id="46" creationId="{CCA06B35-F0B0-A54A-B00D-C7E1871FB34B}"/>
          </ac:picMkLst>
        </pc:picChg>
        <pc:picChg chg="add mod">
          <ac:chgData name="Ben Barber" userId="673f5239-8a7a-4394-9e60-2c344a47b2c8" providerId="ADAL" clId="{161E78C7-5979-6D48-BB95-176DA0BFA8F0}" dt="2021-08-10T14:44:02.101" v="1895" actId="1076"/>
          <ac:picMkLst>
            <pc:docMk/>
            <pc:sldMk cId="3581154130" sldId="459"/>
            <ac:picMk id="61" creationId="{D2CDC93A-340B-DD4C-ACE9-66CDEED64181}"/>
          </ac:picMkLst>
        </pc:picChg>
        <pc:picChg chg="add mod">
          <ac:chgData name="Ben Barber" userId="673f5239-8a7a-4394-9e60-2c344a47b2c8" providerId="ADAL" clId="{161E78C7-5979-6D48-BB95-176DA0BFA8F0}" dt="2021-08-10T14:42:58.885" v="1853" actId="1076"/>
          <ac:picMkLst>
            <pc:docMk/>
            <pc:sldMk cId="3581154130" sldId="459"/>
            <ac:picMk id="64" creationId="{8781A93D-A983-7C4A-852B-16EC27C1C997}"/>
          </ac:picMkLst>
        </pc:picChg>
        <pc:cxnChg chg="del">
          <ac:chgData name="Ben Barber" userId="673f5239-8a7a-4394-9e60-2c344a47b2c8" providerId="ADAL" clId="{161E78C7-5979-6D48-BB95-176DA0BFA8F0}" dt="2021-08-10T13:46:28.662" v="1171" actId="478"/>
          <ac:cxnSpMkLst>
            <pc:docMk/>
            <pc:sldMk cId="3581154130" sldId="459"/>
            <ac:cxnSpMk id="34" creationId="{5928DAFA-AD6B-7142-853F-387004A013BB}"/>
          </ac:cxnSpMkLst>
        </pc:cxnChg>
        <pc:cxnChg chg="add del mod">
          <ac:chgData name="Ben Barber" userId="673f5239-8a7a-4394-9e60-2c344a47b2c8" providerId="ADAL" clId="{161E78C7-5979-6D48-BB95-176DA0BFA8F0}" dt="2021-08-10T14:45:04.077" v="1902" actId="478"/>
          <ac:cxnSpMkLst>
            <pc:docMk/>
            <pc:sldMk cId="3581154130" sldId="459"/>
            <ac:cxnSpMk id="48" creationId="{EAF87EA7-402A-9C47-9900-43A2F277DDE3}"/>
          </ac:cxnSpMkLst>
        </pc:cxnChg>
        <pc:cxnChg chg="add del mod">
          <ac:chgData name="Ben Barber" userId="673f5239-8a7a-4394-9e60-2c344a47b2c8" providerId="ADAL" clId="{161E78C7-5979-6D48-BB95-176DA0BFA8F0}" dt="2021-08-10T13:55:59.424" v="1316" actId="478"/>
          <ac:cxnSpMkLst>
            <pc:docMk/>
            <pc:sldMk cId="3581154130" sldId="459"/>
            <ac:cxnSpMk id="49" creationId="{3CFA48E2-CF1D-D44B-8257-903E7322BB90}"/>
          </ac:cxnSpMkLst>
        </pc:cxnChg>
      </pc:sldChg>
      <pc:sldChg chg="addSp delSp modSp add">
        <pc:chgData name="Ben Barber" userId="673f5239-8a7a-4394-9e60-2c344a47b2c8" providerId="ADAL" clId="{161E78C7-5979-6D48-BB95-176DA0BFA8F0}" dt="2021-08-12T14:43:14.150" v="3303" actId="1036"/>
        <pc:sldMkLst>
          <pc:docMk/>
          <pc:sldMk cId="1767385914" sldId="460"/>
        </pc:sldMkLst>
        <pc:spChg chg="mod">
          <ac:chgData name="Ben Barber" userId="673f5239-8a7a-4394-9e60-2c344a47b2c8" providerId="ADAL" clId="{161E78C7-5979-6D48-BB95-176DA0BFA8F0}" dt="2021-08-10T15:37:09.404" v="2691" actId="20577"/>
          <ac:spMkLst>
            <pc:docMk/>
            <pc:sldMk cId="1767385914" sldId="460"/>
            <ac:spMk id="26" creationId="{21EA95B5-6257-084B-89B0-E6F51AE23224}"/>
          </ac:spMkLst>
        </pc:spChg>
        <pc:spChg chg="mod">
          <ac:chgData name="Ben Barber" userId="673f5239-8a7a-4394-9e60-2c344a47b2c8" providerId="ADAL" clId="{161E78C7-5979-6D48-BB95-176DA0BFA8F0}" dt="2021-08-12T14:43:14.150" v="3303" actId="1036"/>
          <ac:spMkLst>
            <pc:docMk/>
            <pc:sldMk cId="1767385914" sldId="460"/>
            <ac:spMk id="27" creationId="{8BDFC2BF-8087-984F-95FD-47B5B2847242}"/>
          </ac:spMkLst>
        </pc:spChg>
        <pc:spChg chg="mod">
          <ac:chgData name="Ben Barber" userId="673f5239-8a7a-4394-9e60-2c344a47b2c8" providerId="ADAL" clId="{161E78C7-5979-6D48-BB95-176DA0BFA8F0}" dt="2021-08-12T14:40:43.294" v="3168" actId="948"/>
          <ac:spMkLst>
            <pc:docMk/>
            <pc:sldMk cId="1767385914" sldId="460"/>
            <ac:spMk id="28" creationId="{22215A8B-84B4-964C-A69C-D784D367CDD1}"/>
          </ac:spMkLst>
        </pc:spChg>
        <pc:spChg chg="mod">
          <ac:chgData name="Ben Barber" userId="673f5239-8a7a-4394-9e60-2c344a47b2c8" providerId="ADAL" clId="{161E78C7-5979-6D48-BB95-176DA0BFA8F0}" dt="2021-08-12T14:41:49.140" v="3187" actId="108"/>
          <ac:spMkLst>
            <pc:docMk/>
            <pc:sldMk cId="1767385914" sldId="460"/>
            <ac:spMk id="29" creationId="{0CAB9B96-F9C1-5E4E-BC19-60D365A26CFE}"/>
          </ac:spMkLst>
        </pc:spChg>
        <pc:spChg chg="mod">
          <ac:chgData name="Ben Barber" userId="673f5239-8a7a-4394-9e60-2c344a47b2c8" providerId="ADAL" clId="{161E78C7-5979-6D48-BB95-176DA0BFA8F0}" dt="2021-08-12T14:42:29.120" v="3199" actId="1076"/>
          <ac:spMkLst>
            <pc:docMk/>
            <pc:sldMk cId="1767385914" sldId="460"/>
            <ac:spMk id="33" creationId="{FD8B9BB4-CDBD-CD48-95CD-FF430543E35D}"/>
          </ac:spMkLst>
        </pc:spChg>
        <pc:spChg chg="mod">
          <ac:chgData name="Ben Barber" userId="673f5239-8a7a-4394-9e60-2c344a47b2c8" providerId="ADAL" clId="{161E78C7-5979-6D48-BB95-176DA0BFA8F0}" dt="2021-08-12T14:43:14.150" v="3303" actId="1036"/>
          <ac:spMkLst>
            <pc:docMk/>
            <pc:sldMk cId="1767385914" sldId="460"/>
            <ac:spMk id="35" creationId="{3441E6A5-1622-4382-8AC0-F889BE89A623}"/>
          </ac:spMkLst>
        </pc:spChg>
        <pc:spChg chg="mod">
          <ac:chgData name="Ben Barber" userId="673f5239-8a7a-4394-9e60-2c344a47b2c8" providerId="ADAL" clId="{161E78C7-5979-6D48-BB95-176DA0BFA8F0}" dt="2021-08-12T14:43:14.150" v="3303" actId="1036"/>
          <ac:spMkLst>
            <pc:docMk/>
            <pc:sldMk cId="1767385914" sldId="460"/>
            <ac:spMk id="36" creationId="{720A9784-3615-4105-A6B9-3A256898699D}"/>
          </ac:spMkLst>
        </pc:spChg>
        <pc:spChg chg="mod">
          <ac:chgData name="Ben Barber" userId="673f5239-8a7a-4394-9e60-2c344a47b2c8" providerId="ADAL" clId="{161E78C7-5979-6D48-BB95-176DA0BFA8F0}" dt="2021-08-12T14:42:37.444" v="3239" actId="1037"/>
          <ac:spMkLst>
            <pc:docMk/>
            <pc:sldMk cId="1767385914" sldId="460"/>
            <ac:spMk id="47" creationId="{949ECEB9-648C-A743-9D89-E33EF1B6D832}"/>
          </ac:spMkLst>
        </pc:spChg>
        <pc:spChg chg="mod">
          <ac:chgData name="Ben Barber" userId="673f5239-8a7a-4394-9e60-2c344a47b2c8" providerId="ADAL" clId="{161E78C7-5979-6D48-BB95-176DA0BFA8F0}" dt="2021-08-12T14:42:25.739" v="3198" actId="1076"/>
          <ac:spMkLst>
            <pc:docMk/>
            <pc:sldMk cId="1767385914" sldId="460"/>
            <ac:spMk id="49" creationId="{82D2748E-5897-0A43-B510-C0C3A96ACF4D}"/>
          </ac:spMkLst>
        </pc:spChg>
        <pc:spChg chg="del">
          <ac:chgData name="Ben Barber" userId="673f5239-8a7a-4394-9e60-2c344a47b2c8" providerId="ADAL" clId="{161E78C7-5979-6D48-BB95-176DA0BFA8F0}" dt="2021-08-10T15:05:46.759" v="2275" actId="478"/>
          <ac:spMkLst>
            <pc:docMk/>
            <pc:sldMk cId="1767385914" sldId="460"/>
            <ac:spMk id="50" creationId="{AD7CB26D-E88D-5949-AB0D-906232406AEB}"/>
          </ac:spMkLst>
        </pc:spChg>
        <pc:picChg chg="add">
          <ac:chgData name="Ben Barber" userId="673f5239-8a7a-4394-9e60-2c344a47b2c8" providerId="ADAL" clId="{161E78C7-5979-6D48-BB95-176DA0BFA8F0}" dt="2021-08-10T15:10:56.932" v="2308"/>
          <ac:picMkLst>
            <pc:docMk/>
            <pc:sldMk cId="1767385914" sldId="460"/>
            <ac:picMk id="23" creationId="{B9A821DF-82A4-D346-9D16-BB1F9610D8FB}"/>
          </ac:picMkLst>
        </pc:picChg>
        <pc:picChg chg="add">
          <ac:chgData name="Ben Barber" userId="673f5239-8a7a-4394-9e60-2c344a47b2c8" providerId="ADAL" clId="{161E78C7-5979-6D48-BB95-176DA0BFA8F0}" dt="2021-08-10T15:37:02.999" v="2689"/>
          <ac:picMkLst>
            <pc:docMk/>
            <pc:sldMk cId="1767385914" sldId="460"/>
            <ac:picMk id="34" creationId="{6E0F415B-E52F-3C4F-A948-382FB5A7842F}"/>
          </ac:picMkLst>
        </pc:picChg>
        <pc:picChg chg="mod">
          <ac:chgData name="Ben Barber" userId="673f5239-8a7a-4394-9e60-2c344a47b2c8" providerId="ADAL" clId="{161E78C7-5979-6D48-BB95-176DA0BFA8F0}" dt="2021-08-12T14:42:43.061" v="3262" actId="1038"/>
          <ac:picMkLst>
            <pc:docMk/>
            <pc:sldMk cId="1767385914" sldId="460"/>
            <ac:picMk id="48" creationId="{CDD54C7A-E3DF-774B-924A-50DC589372D3}"/>
          </ac:picMkLst>
        </pc:picChg>
        <pc:picChg chg="del">
          <ac:chgData name="Ben Barber" userId="673f5239-8a7a-4394-9e60-2c344a47b2c8" providerId="ADAL" clId="{161E78C7-5979-6D48-BB95-176DA0BFA8F0}" dt="2021-08-10T15:10:55.838" v="2307" actId="478"/>
          <ac:picMkLst>
            <pc:docMk/>
            <pc:sldMk cId="1767385914" sldId="460"/>
            <ac:picMk id="51" creationId="{D10AFC2C-E8E2-664A-B8E3-7FC92391127D}"/>
          </ac:picMkLst>
        </pc:picChg>
      </pc:sldChg>
      <pc:sldChg chg="modSp add del">
        <pc:chgData name="Ben Barber" userId="673f5239-8a7a-4394-9e60-2c344a47b2c8" providerId="ADAL" clId="{161E78C7-5979-6D48-BB95-176DA0BFA8F0}" dt="2021-08-10T15:03:44.828" v="2267" actId="2696"/>
        <pc:sldMkLst>
          <pc:docMk/>
          <pc:sldMk cId="3154379712" sldId="460"/>
        </pc:sldMkLst>
        <pc:spChg chg="mod">
          <ac:chgData name="Ben Barber" userId="673f5239-8a7a-4394-9e60-2c344a47b2c8" providerId="ADAL" clId="{161E78C7-5979-6D48-BB95-176DA0BFA8F0}" dt="2021-08-10T15:01:42.459" v="2230" actId="20577"/>
          <ac:spMkLst>
            <pc:docMk/>
            <pc:sldMk cId="3154379712" sldId="460"/>
            <ac:spMk id="39" creationId="{1E165338-7190-134F-AA09-8082EBF57504}"/>
          </ac:spMkLst>
        </pc:spChg>
        <pc:picChg chg="mod">
          <ac:chgData name="Ben Barber" userId="673f5239-8a7a-4394-9e60-2c344a47b2c8" providerId="ADAL" clId="{161E78C7-5979-6D48-BB95-176DA0BFA8F0}" dt="2021-08-10T15:02:08.290" v="2255" actId="1036"/>
          <ac:picMkLst>
            <pc:docMk/>
            <pc:sldMk cId="3154379712" sldId="460"/>
            <ac:picMk id="47" creationId="{1D1C9823-5DDA-DA4F-8C6A-F42AA206ECD0}"/>
          </ac:picMkLst>
        </pc:picChg>
      </pc:sldChg>
      <pc:sldChg chg="addSp delSp modSp add">
        <pc:chgData name="Ben Barber" userId="673f5239-8a7a-4394-9e60-2c344a47b2c8" providerId="ADAL" clId="{161E78C7-5979-6D48-BB95-176DA0BFA8F0}" dt="2021-08-10T15:18:20.303" v="2544" actId="948"/>
        <pc:sldMkLst>
          <pc:docMk/>
          <pc:sldMk cId="4168393245" sldId="461"/>
        </pc:sldMkLst>
        <pc:spChg chg="add mod">
          <ac:chgData name="Ben Barber" userId="673f5239-8a7a-4394-9e60-2c344a47b2c8" providerId="ADAL" clId="{161E78C7-5979-6D48-BB95-176DA0BFA8F0}" dt="2021-08-10T15:17:22.204" v="2529" actId="20577"/>
          <ac:spMkLst>
            <pc:docMk/>
            <pc:sldMk cId="4168393245" sldId="461"/>
            <ac:spMk id="8" creationId="{5DF2EE6D-3C41-DE40-80E4-56D8E914A5E9}"/>
          </ac:spMkLst>
        </pc:spChg>
        <pc:spChg chg="mod">
          <ac:chgData name="Ben Barber" userId="673f5239-8a7a-4394-9e60-2c344a47b2c8" providerId="ADAL" clId="{161E78C7-5979-6D48-BB95-176DA0BFA8F0}" dt="2021-08-10T15:18:20.303" v="2544" actId="948"/>
          <ac:spMkLst>
            <pc:docMk/>
            <pc:sldMk cId="4168393245" sldId="461"/>
            <ac:spMk id="13" creationId="{609252D8-D662-CE46-8AD7-946D2A0F206C}"/>
          </ac:spMkLst>
        </pc:spChg>
        <pc:picChg chg="del">
          <ac:chgData name="Ben Barber" userId="673f5239-8a7a-4394-9e60-2c344a47b2c8" providerId="ADAL" clId="{161E78C7-5979-6D48-BB95-176DA0BFA8F0}" dt="2021-08-10T15:10:51.009" v="2305" actId="478"/>
          <ac:picMkLst>
            <pc:docMk/>
            <pc:sldMk cId="4168393245" sldId="461"/>
            <ac:picMk id="6" creationId="{ECCCF0B5-5AB7-B84B-8B25-D0F7EB1E628B}"/>
          </ac:picMkLst>
        </pc:picChg>
        <pc:picChg chg="add">
          <ac:chgData name="Ben Barber" userId="673f5239-8a7a-4394-9e60-2c344a47b2c8" providerId="ADAL" clId="{161E78C7-5979-6D48-BB95-176DA0BFA8F0}" dt="2021-08-10T15:10:52.016" v="2306"/>
          <ac:picMkLst>
            <pc:docMk/>
            <pc:sldMk cId="4168393245" sldId="461"/>
            <ac:picMk id="7" creationId="{5CF2C2C1-D35A-B346-961E-C50E5FF10300}"/>
          </ac:picMkLst>
        </pc:picChg>
      </pc:sldChg>
      <pc:sldChg chg="addSp delSp modSp add">
        <pc:chgData name="Ben Barber" userId="673f5239-8a7a-4394-9e60-2c344a47b2c8" providerId="ADAL" clId="{161E78C7-5979-6D48-BB95-176DA0BFA8F0}" dt="2021-08-12T15:02:11.449" v="3517"/>
        <pc:sldMkLst>
          <pc:docMk/>
          <pc:sldMk cId="2819184666" sldId="462"/>
        </pc:sldMkLst>
        <pc:spChg chg="mod">
          <ac:chgData name="Ben Barber" userId="673f5239-8a7a-4394-9e60-2c344a47b2c8" providerId="ADAL" clId="{161E78C7-5979-6D48-BB95-176DA0BFA8F0}" dt="2021-08-12T14:56:30.815" v="3398" actId="20577"/>
          <ac:spMkLst>
            <pc:docMk/>
            <pc:sldMk cId="2819184666" sldId="462"/>
            <ac:spMk id="13" creationId="{609252D8-D662-CE46-8AD7-946D2A0F206C}"/>
          </ac:spMkLst>
        </pc:spChg>
        <pc:picChg chg="add del">
          <ac:chgData name="Ben Barber" userId="673f5239-8a7a-4394-9e60-2c344a47b2c8" providerId="ADAL" clId="{161E78C7-5979-6D48-BB95-176DA0BFA8F0}" dt="2021-08-10T15:39:00.236" v="2768"/>
          <ac:picMkLst>
            <pc:docMk/>
            <pc:sldMk cId="2819184666" sldId="462"/>
            <ac:picMk id="7" creationId="{E012A5DC-D5FC-1F4F-97F4-E3FF464F1ED2}"/>
          </ac:picMkLst>
        </pc:picChg>
        <pc:picChg chg="mod">
          <ac:chgData name="Ben Barber" userId="673f5239-8a7a-4394-9e60-2c344a47b2c8" providerId="ADAL" clId="{161E78C7-5979-6D48-BB95-176DA0BFA8F0}" dt="2021-08-10T15:10:44.945" v="2304"/>
          <ac:picMkLst>
            <pc:docMk/>
            <pc:sldMk cId="2819184666" sldId="462"/>
            <ac:picMk id="8" creationId="{64D82B43-636C-7C4E-B230-3367C3ED6AC6}"/>
          </ac:picMkLst>
        </pc:picChg>
        <pc:picChg chg="add del">
          <ac:chgData name="Ben Barber" userId="673f5239-8a7a-4394-9e60-2c344a47b2c8" providerId="ADAL" clId="{161E78C7-5979-6D48-BB95-176DA0BFA8F0}" dt="2021-08-12T14:53:57.010" v="3349" actId="478"/>
          <ac:picMkLst>
            <pc:docMk/>
            <pc:sldMk cId="2819184666" sldId="462"/>
            <ac:picMk id="10" creationId="{E9DB78F8-957B-6A45-9147-DC87AB6BF05A}"/>
          </ac:picMkLst>
        </pc:picChg>
        <pc:picChg chg="add del mod">
          <ac:chgData name="Ben Barber" userId="673f5239-8a7a-4394-9e60-2c344a47b2c8" providerId="ADAL" clId="{161E78C7-5979-6D48-BB95-176DA0BFA8F0}" dt="2021-08-12T15:02:10.686" v="3516" actId="478"/>
          <ac:picMkLst>
            <pc:docMk/>
            <pc:sldMk cId="2819184666" sldId="462"/>
            <ac:picMk id="11" creationId="{F6B579F2-3B40-9D4F-9193-B796DD6CB501}"/>
          </ac:picMkLst>
        </pc:picChg>
        <pc:picChg chg="add">
          <ac:chgData name="Ben Barber" userId="673f5239-8a7a-4394-9e60-2c344a47b2c8" providerId="ADAL" clId="{161E78C7-5979-6D48-BB95-176DA0BFA8F0}" dt="2021-08-12T15:02:11.449" v="3517"/>
          <ac:picMkLst>
            <pc:docMk/>
            <pc:sldMk cId="2819184666" sldId="462"/>
            <ac:picMk id="12" creationId="{826AA591-FE04-F54D-B941-CE88605C85CC}"/>
          </ac:picMkLst>
        </pc:picChg>
      </pc:sldChg>
    </pc:docChg>
  </pc:docChgLst>
  <pc:docChgLst>
    <pc:chgData name="Andrew Spiers" userId="8ef00b1d-cc91-40ad-abfc-a119760ce9b6" providerId="ADAL" clId="{CA35D781-5918-464B-A39E-908EE5043288}"/>
    <pc:docChg chg="custSel modSld">
      <pc:chgData name="Andrew Spiers" userId="8ef00b1d-cc91-40ad-abfc-a119760ce9b6" providerId="ADAL" clId="{CA35D781-5918-464B-A39E-908EE5043288}" dt="2021-06-29T09:48:42.261" v="23"/>
      <pc:docMkLst>
        <pc:docMk/>
      </pc:docMkLst>
      <pc:sldChg chg="addCm modCm">
        <pc:chgData name="Andrew Spiers" userId="8ef00b1d-cc91-40ad-abfc-a119760ce9b6" providerId="ADAL" clId="{CA35D781-5918-464B-A39E-908EE5043288}" dt="2021-06-29T08:11:16.278" v="5"/>
        <pc:sldMkLst>
          <pc:docMk/>
          <pc:sldMk cId="2607542395" sldId="442"/>
        </pc:sldMkLst>
      </pc:sldChg>
      <pc:sldChg chg="addCm modCm">
        <pc:chgData name="Andrew Spiers" userId="8ef00b1d-cc91-40ad-abfc-a119760ce9b6" providerId="ADAL" clId="{CA35D781-5918-464B-A39E-908EE5043288}" dt="2021-06-29T09:38:29.283" v="14"/>
        <pc:sldMkLst>
          <pc:docMk/>
          <pc:sldMk cId="2308064822" sldId="443"/>
        </pc:sldMkLst>
      </pc:sldChg>
      <pc:sldChg chg="addCm modCm">
        <pc:chgData name="Andrew Spiers" userId="8ef00b1d-cc91-40ad-abfc-a119760ce9b6" providerId="ADAL" clId="{CA35D781-5918-464B-A39E-908EE5043288}" dt="2021-06-29T09:41:01.394" v="16"/>
        <pc:sldMkLst>
          <pc:docMk/>
          <pc:sldMk cId="2656092487" sldId="444"/>
        </pc:sldMkLst>
      </pc:sldChg>
      <pc:sldChg chg="addCm modCm">
        <pc:chgData name="Andrew Spiers" userId="8ef00b1d-cc91-40ad-abfc-a119760ce9b6" providerId="ADAL" clId="{CA35D781-5918-464B-A39E-908EE5043288}" dt="2021-06-29T09:48:42.261" v="23"/>
        <pc:sldMkLst>
          <pc:docMk/>
          <pc:sldMk cId="549979285" sldId="445"/>
        </pc:sldMkLst>
      </pc:sldChg>
      <pc:sldChg chg="addCm modCm">
        <pc:chgData name="Andrew Spiers" userId="8ef00b1d-cc91-40ad-abfc-a119760ce9b6" providerId="ADAL" clId="{CA35D781-5918-464B-A39E-908EE5043288}" dt="2021-06-29T09:47:01.700" v="22"/>
        <pc:sldMkLst>
          <pc:docMk/>
          <pc:sldMk cId="921808022" sldId="452"/>
        </pc:sldMkLst>
      </pc:sldChg>
      <pc:sldChg chg="addCm modCm">
        <pc:chgData name="Andrew Spiers" userId="8ef00b1d-cc91-40ad-abfc-a119760ce9b6" providerId="ADAL" clId="{CA35D781-5918-464B-A39E-908EE5043288}" dt="2021-06-29T08:55:00.500" v="9"/>
        <pc:sldMkLst>
          <pc:docMk/>
          <pc:sldMk cId="1672228758" sldId="457"/>
        </pc:sldMkLst>
      </pc:sldChg>
    </pc:docChg>
  </pc:docChgLst>
  <pc:docChgLst>
    <pc:chgData name="Monica Li" userId="f943bf91-d326-467d-a4f4-bfe2ca7ce4bb" providerId="ADAL" clId="{F2E65856-5695-4156-A028-6884979D5151}"/>
    <pc:docChg chg="undo redo custSel addSld delSld modSld modSection">
      <pc:chgData name="Monica Li" userId="f943bf91-d326-467d-a4f4-bfe2ca7ce4bb" providerId="ADAL" clId="{F2E65856-5695-4156-A028-6884979D5151}" dt="2021-08-12T17:47:55.518" v="3684" actId="113"/>
      <pc:docMkLst>
        <pc:docMk/>
      </pc:docMkLst>
      <pc:sldChg chg="addSp delSp modSp mod addCm modCm">
        <pc:chgData name="Monica Li" userId="f943bf91-d326-467d-a4f4-bfe2ca7ce4bb" providerId="ADAL" clId="{F2E65856-5695-4156-A028-6884979D5151}" dt="2021-07-30T12:38:32.733" v="153" actId="1589"/>
        <pc:sldMkLst>
          <pc:docMk/>
          <pc:sldMk cId="1411215164" sldId="440"/>
        </pc:sldMkLst>
        <pc:spChg chg="add del mod">
          <ac:chgData name="Monica Li" userId="f943bf91-d326-467d-a4f4-bfe2ca7ce4bb" providerId="ADAL" clId="{F2E65856-5695-4156-A028-6884979D5151}" dt="2021-07-30T09:18:32.701" v="33"/>
          <ac:spMkLst>
            <pc:docMk/>
            <pc:sldMk cId="1411215164" sldId="440"/>
            <ac:spMk id="2" creationId="{E5F16198-7514-4150-A32D-5824550A522D}"/>
          </ac:spMkLst>
        </pc:spChg>
      </pc:sldChg>
      <pc:sldChg chg="modSp mod addCm delCm modCm">
        <pc:chgData name="Monica Li" userId="f943bf91-d326-467d-a4f4-bfe2ca7ce4bb" providerId="ADAL" clId="{F2E65856-5695-4156-A028-6884979D5151}" dt="2021-07-30T12:41:25.840" v="243" actId="1589"/>
        <pc:sldMkLst>
          <pc:docMk/>
          <pc:sldMk cId="2967844239" sldId="441"/>
        </pc:sldMkLst>
        <pc:spChg chg="mod">
          <ac:chgData name="Monica Li" userId="f943bf91-d326-467d-a4f4-bfe2ca7ce4bb" providerId="ADAL" clId="{F2E65856-5695-4156-A028-6884979D5151}" dt="2021-07-30T12:39:05.230" v="171" actId="20577"/>
          <ac:spMkLst>
            <pc:docMk/>
            <pc:sldMk cId="2967844239" sldId="441"/>
            <ac:spMk id="11" creationId="{F60AC00F-6411-4F4F-8582-6AE0E5B25E9B}"/>
          </ac:spMkLst>
        </pc:spChg>
        <pc:spChg chg="mod">
          <ac:chgData name="Monica Li" userId="f943bf91-d326-467d-a4f4-bfe2ca7ce4bb" providerId="ADAL" clId="{F2E65856-5695-4156-A028-6884979D5151}" dt="2021-07-30T12:41:05.516" v="241" actId="2711"/>
          <ac:spMkLst>
            <pc:docMk/>
            <pc:sldMk cId="2967844239" sldId="441"/>
            <ac:spMk id="19" creationId="{37C84D86-6078-604B-835E-505B555F5DEF}"/>
          </ac:spMkLst>
        </pc:spChg>
      </pc:sldChg>
      <pc:sldChg chg="modSp mod addCm delCm modCm">
        <pc:chgData name="Monica Li" userId="f943bf91-d326-467d-a4f4-bfe2ca7ce4bb" providerId="ADAL" clId="{F2E65856-5695-4156-A028-6884979D5151}" dt="2021-07-30T12:44:42.158" v="405" actId="6549"/>
        <pc:sldMkLst>
          <pc:docMk/>
          <pc:sldMk cId="2607542395" sldId="442"/>
        </pc:sldMkLst>
        <pc:spChg chg="mod">
          <ac:chgData name="Monica Li" userId="f943bf91-d326-467d-a4f4-bfe2ca7ce4bb" providerId="ADAL" clId="{F2E65856-5695-4156-A028-6884979D5151}" dt="2021-07-30T12:44:42.158" v="405" actId="6549"/>
          <ac:spMkLst>
            <pc:docMk/>
            <pc:sldMk cId="2607542395" sldId="442"/>
            <ac:spMk id="19" creationId="{882D0835-B5CE-764B-8E54-2BC254634C30}"/>
          </ac:spMkLst>
        </pc:spChg>
      </pc:sldChg>
      <pc:sldChg chg="modSp mod addCm delCm modCm">
        <pc:chgData name="Monica Li" userId="f943bf91-d326-467d-a4f4-bfe2ca7ce4bb" providerId="ADAL" clId="{F2E65856-5695-4156-A028-6884979D5151}" dt="2021-08-12T08:24:03.670" v="2349" actId="20577"/>
        <pc:sldMkLst>
          <pc:docMk/>
          <pc:sldMk cId="2308064822" sldId="443"/>
        </pc:sldMkLst>
        <pc:spChg chg="mod">
          <ac:chgData name="Monica Li" userId="f943bf91-d326-467d-a4f4-bfe2ca7ce4bb" providerId="ADAL" clId="{F2E65856-5695-4156-A028-6884979D5151}" dt="2021-08-12T08:24:03.670" v="2349" actId="20577"/>
          <ac:spMkLst>
            <pc:docMk/>
            <pc:sldMk cId="2308064822" sldId="443"/>
            <ac:spMk id="19" creationId="{F6AF6C22-7444-4844-B9B2-D149F2400DE2}"/>
          </ac:spMkLst>
        </pc:spChg>
      </pc:sldChg>
      <pc:sldChg chg="addSp delSp modSp mod addCm delCm modCm">
        <pc:chgData name="Monica Li" userId="f943bf91-d326-467d-a4f4-bfe2ca7ce4bb" providerId="ADAL" clId="{F2E65856-5695-4156-A028-6884979D5151}" dt="2021-08-12T17:43:45.176" v="3666" actId="6549"/>
        <pc:sldMkLst>
          <pc:docMk/>
          <pc:sldMk cId="2656092487" sldId="444"/>
        </pc:sldMkLst>
        <pc:spChg chg="mod">
          <ac:chgData name="Monica Li" userId="f943bf91-d326-467d-a4f4-bfe2ca7ce4bb" providerId="ADAL" clId="{F2E65856-5695-4156-A028-6884979D5151}" dt="2021-07-30T16:55:46.071" v="2093" actId="20577"/>
          <ac:spMkLst>
            <pc:docMk/>
            <pc:sldMk cId="2656092487" sldId="444"/>
            <ac:spMk id="16" creationId="{1CB126DC-AF93-4519-9097-B4DAC8E42684}"/>
          </ac:spMkLst>
        </pc:spChg>
        <pc:spChg chg="add del mod">
          <ac:chgData name="Monica Li" userId="f943bf91-d326-467d-a4f4-bfe2ca7ce4bb" providerId="ADAL" clId="{F2E65856-5695-4156-A028-6884979D5151}" dt="2021-07-30T12:50:25.054" v="620" actId="478"/>
          <ac:spMkLst>
            <pc:docMk/>
            <pc:sldMk cId="2656092487" sldId="444"/>
            <ac:spMk id="18" creationId="{C6AABCB0-E93E-479A-84CC-EB2D0F1AA231}"/>
          </ac:spMkLst>
        </pc:spChg>
        <pc:spChg chg="add mod">
          <ac:chgData name="Monica Li" userId="f943bf91-d326-467d-a4f4-bfe2ca7ce4bb" providerId="ADAL" clId="{F2E65856-5695-4156-A028-6884979D5151}" dt="2021-07-30T13:41:44.949" v="1764" actId="1076"/>
          <ac:spMkLst>
            <pc:docMk/>
            <pc:sldMk cId="2656092487" sldId="444"/>
            <ac:spMk id="19" creationId="{5CEC42ED-7E91-495E-8D4F-5B9666EF2D2E}"/>
          </ac:spMkLst>
        </pc:spChg>
        <pc:spChg chg="mod">
          <ac:chgData name="Monica Li" userId="f943bf91-d326-467d-a4f4-bfe2ca7ce4bb" providerId="ADAL" clId="{F2E65856-5695-4156-A028-6884979D5151}" dt="2021-07-30T13:22:31.367" v="686" actId="1076"/>
          <ac:spMkLst>
            <pc:docMk/>
            <pc:sldMk cId="2656092487" sldId="444"/>
            <ac:spMk id="23" creationId="{779C887D-3DE7-4F31-8A38-4E8DD3A4570A}"/>
          </ac:spMkLst>
        </pc:spChg>
        <pc:spChg chg="mod">
          <ac:chgData name="Monica Li" userId="f943bf91-d326-467d-a4f4-bfe2ca7ce4bb" providerId="ADAL" clId="{F2E65856-5695-4156-A028-6884979D5151}" dt="2021-08-12T09:16:02.932" v="3454" actId="1076"/>
          <ac:spMkLst>
            <pc:docMk/>
            <pc:sldMk cId="2656092487" sldId="444"/>
            <ac:spMk id="27" creationId="{8BDFC2BF-8087-984F-95FD-47B5B2847242}"/>
          </ac:spMkLst>
        </pc:spChg>
        <pc:spChg chg="mod">
          <ac:chgData name="Monica Li" userId="f943bf91-d326-467d-a4f4-bfe2ca7ce4bb" providerId="ADAL" clId="{F2E65856-5695-4156-A028-6884979D5151}" dt="2021-08-12T09:13:56.728" v="3373" actId="20577"/>
          <ac:spMkLst>
            <pc:docMk/>
            <pc:sldMk cId="2656092487" sldId="444"/>
            <ac:spMk id="28" creationId="{22215A8B-84B4-964C-A69C-D784D367CDD1}"/>
          </ac:spMkLst>
        </pc:spChg>
        <pc:spChg chg="mod">
          <ac:chgData name="Monica Li" userId="f943bf91-d326-467d-a4f4-bfe2ca7ce4bb" providerId="ADAL" clId="{F2E65856-5695-4156-A028-6884979D5151}" dt="2021-08-12T17:43:36.029" v="3655" actId="6549"/>
          <ac:spMkLst>
            <pc:docMk/>
            <pc:sldMk cId="2656092487" sldId="444"/>
            <ac:spMk id="29" creationId="{0CAB9B96-F9C1-5E4E-BC19-60D365A26CFE}"/>
          </ac:spMkLst>
        </pc:spChg>
        <pc:spChg chg="mod">
          <ac:chgData name="Monica Li" userId="f943bf91-d326-467d-a4f4-bfe2ca7ce4bb" providerId="ADAL" clId="{F2E65856-5695-4156-A028-6884979D5151}" dt="2021-07-30T12:49:41.652" v="600" actId="1076"/>
          <ac:spMkLst>
            <pc:docMk/>
            <pc:sldMk cId="2656092487" sldId="444"/>
            <ac:spMk id="45" creationId="{543474FF-7F7B-FD48-9B77-2BDD42E166A8}"/>
          </ac:spMkLst>
        </pc:spChg>
        <pc:spChg chg="mod">
          <ac:chgData name="Monica Li" userId="f943bf91-d326-467d-a4f4-bfe2ca7ce4bb" providerId="ADAL" clId="{F2E65856-5695-4156-A028-6884979D5151}" dt="2021-08-12T17:41:37.526" v="3650" actId="20577"/>
          <ac:spMkLst>
            <pc:docMk/>
            <pc:sldMk cId="2656092487" sldId="444"/>
            <ac:spMk id="49" creationId="{82D2748E-5897-0A43-B510-C0C3A96ACF4D}"/>
          </ac:spMkLst>
        </pc:spChg>
        <pc:spChg chg="mod">
          <ac:chgData name="Monica Li" userId="f943bf91-d326-467d-a4f4-bfe2ca7ce4bb" providerId="ADAL" clId="{F2E65856-5695-4156-A028-6884979D5151}" dt="2021-08-12T17:40:55.988" v="3604" actId="20577"/>
          <ac:spMkLst>
            <pc:docMk/>
            <pc:sldMk cId="2656092487" sldId="444"/>
            <ac:spMk id="50" creationId="{AD7CB26D-E88D-5949-AB0D-906232406AEB}"/>
          </ac:spMkLst>
        </pc:spChg>
        <pc:spChg chg="add mod">
          <ac:chgData name="Monica Li" userId="f943bf91-d326-467d-a4f4-bfe2ca7ce4bb" providerId="ADAL" clId="{F2E65856-5695-4156-A028-6884979D5151}" dt="2021-08-12T09:16:16.579" v="3457" actId="1076"/>
          <ac:spMkLst>
            <pc:docMk/>
            <pc:sldMk cId="2656092487" sldId="444"/>
            <ac:spMk id="53" creationId="{383A33E9-708B-4C86-86E4-D11F937E5E0D}"/>
          </ac:spMkLst>
        </pc:spChg>
        <pc:spChg chg="add mod">
          <ac:chgData name="Monica Li" userId="f943bf91-d326-467d-a4f4-bfe2ca7ce4bb" providerId="ADAL" clId="{F2E65856-5695-4156-A028-6884979D5151}" dt="2021-08-12T17:43:45.176" v="3666" actId="6549"/>
          <ac:spMkLst>
            <pc:docMk/>
            <pc:sldMk cId="2656092487" sldId="444"/>
            <ac:spMk id="54" creationId="{9E969A90-7E97-4AA7-A77D-68A6C898F455}"/>
          </ac:spMkLst>
        </pc:spChg>
      </pc:sldChg>
      <pc:sldChg chg="modSp mod addCm delCm modCm">
        <pc:chgData name="Monica Li" userId="f943bf91-d326-467d-a4f4-bfe2ca7ce4bb" providerId="ADAL" clId="{F2E65856-5695-4156-A028-6884979D5151}" dt="2021-08-12T17:45:22.533" v="3670" actId="12"/>
        <pc:sldMkLst>
          <pc:docMk/>
          <pc:sldMk cId="549979285" sldId="445"/>
        </pc:sldMkLst>
        <pc:spChg chg="mod">
          <ac:chgData name="Monica Li" userId="f943bf91-d326-467d-a4f4-bfe2ca7ce4bb" providerId="ADAL" clId="{F2E65856-5695-4156-A028-6884979D5151}" dt="2021-08-12T17:45:22.533" v="3670" actId="12"/>
          <ac:spMkLst>
            <pc:docMk/>
            <pc:sldMk cId="549979285" sldId="445"/>
            <ac:spMk id="13" creationId="{609252D8-D662-CE46-8AD7-946D2A0F206C}"/>
          </ac:spMkLst>
        </pc:spChg>
        <pc:picChg chg="mod">
          <ac:chgData name="Monica Li" userId="f943bf91-d326-467d-a4f4-bfe2ca7ce4bb" providerId="ADAL" clId="{F2E65856-5695-4156-A028-6884979D5151}" dt="2021-08-12T09:03:27.711" v="3262" actId="1076"/>
          <ac:picMkLst>
            <pc:docMk/>
            <pc:sldMk cId="549979285" sldId="445"/>
            <ac:picMk id="10" creationId="{642ED392-2C3F-9D47-ADC3-E6F4125905EB}"/>
          </ac:picMkLst>
        </pc:picChg>
      </pc:sldChg>
      <pc:sldChg chg="modSp mod delCm">
        <pc:chgData name="Monica Li" userId="f943bf91-d326-467d-a4f4-bfe2ca7ce4bb" providerId="ADAL" clId="{F2E65856-5695-4156-A028-6884979D5151}" dt="2021-08-12T08:45:42.542" v="2410" actId="6549"/>
        <pc:sldMkLst>
          <pc:docMk/>
          <pc:sldMk cId="921808022" sldId="452"/>
        </pc:sldMkLst>
        <pc:spChg chg="mod">
          <ac:chgData name="Monica Li" userId="f943bf91-d326-467d-a4f4-bfe2ca7ce4bb" providerId="ADAL" clId="{F2E65856-5695-4156-A028-6884979D5151}" dt="2021-08-12T08:45:13.476" v="2407" actId="1076"/>
          <ac:spMkLst>
            <pc:docMk/>
            <pc:sldMk cId="921808022" sldId="452"/>
            <ac:spMk id="11" creationId="{8C35FE46-D824-4EDC-8F26-81E609854B32}"/>
          </ac:spMkLst>
        </pc:spChg>
        <pc:spChg chg="mod">
          <ac:chgData name="Monica Li" userId="f943bf91-d326-467d-a4f4-bfe2ca7ce4bb" providerId="ADAL" clId="{F2E65856-5695-4156-A028-6884979D5151}" dt="2021-08-12T08:45:42.542" v="2410" actId="6549"/>
          <ac:spMkLst>
            <pc:docMk/>
            <pc:sldMk cId="921808022" sldId="452"/>
            <ac:spMk id="19" creationId="{37C84D86-6078-604B-835E-505B555F5DEF}"/>
          </ac:spMkLst>
        </pc:spChg>
      </pc:sldChg>
      <pc:sldChg chg="modSp mod addCm delCm modCm">
        <pc:chgData name="Monica Li" userId="f943bf91-d326-467d-a4f4-bfe2ca7ce4bb" providerId="ADAL" clId="{F2E65856-5695-4156-A028-6884979D5151}" dt="2021-07-30T16:55:14.351" v="2063" actId="20577"/>
        <pc:sldMkLst>
          <pc:docMk/>
          <pc:sldMk cId="1029964712" sldId="453"/>
        </pc:sldMkLst>
        <pc:spChg chg="mod">
          <ac:chgData name="Monica Li" userId="f943bf91-d326-467d-a4f4-bfe2ca7ce4bb" providerId="ADAL" clId="{F2E65856-5695-4156-A028-6884979D5151}" dt="2021-07-30T16:55:14.351" v="2063" actId="20577"/>
          <ac:spMkLst>
            <pc:docMk/>
            <pc:sldMk cId="1029964712" sldId="453"/>
            <ac:spMk id="19" creationId="{F6AF6C22-7444-4844-B9B2-D149F2400DE2}"/>
          </ac:spMkLst>
        </pc:spChg>
      </pc:sldChg>
      <pc:sldChg chg="addSp modSp mod delCm">
        <pc:chgData name="Monica Li" userId="f943bf91-d326-467d-a4f4-bfe2ca7ce4bb" providerId="ADAL" clId="{F2E65856-5695-4156-A028-6884979D5151}" dt="2021-07-30T16:55:37.583" v="2077" actId="20577"/>
        <pc:sldMkLst>
          <pc:docMk/>
          <pc:sldMk cId="292903818" sldId="454"/>
        </pc:sldMkLst>
        <pc:spChg chg="add mod">
          <ac:chgData name="Monica Li" userId="f943bf91-d326-467d-a4f4-bfe2ca7ce4bb" providerId="ADAL" clId="{F2E65856-5695-4156-A028-6884979D5151}" dt="2021-07-30T13:41:49.880" v="1765"/>
          <ac:spMkLst>
            <pc:docMk/>
            <pc:sldMk cId="292903818" sldId="454"/>
            <ac:spMk id="16" creationId="{E6E9A8FE-3505-4960-80E0-F1B5FEA9990A}"/>
          </ac:spMkLst>
        </pc:spChg>
        <pc:spChg chg="mod">
          <ac:chgData name="Monica Li" userId="f943bf91-d326-467d-a4f4-bfe2ca7ce4bb" providerId="ADAL" clId="{F2E65856-5695-4156-A028-6884979D5151}" dt="2021-07-30T13:29:36.266" v="1150" actId="1076"/>
          <ac:spMkLst>
            <pc:docMk/>
            <pc:sldMk cId="292903818" sldId="454"/>
            <ac:spMk id="43" creationId="{80FA1854-135D-1847-BE8D-3D4DAB84E15E}"/>
          </ac:spMkLst>
        </pc:spChg>
        <pc:spChg chg="mod">
          <ac:chgData name="Monica Li" userId="f943bf91-d326-467d-a4f4-bfe2ca7ce4bb" providerId="ADAL" clId="{F2E65856-5695-4156-A028-6884979D5151}" dt="2021-07-30T12:52:17.592" v="685" actId="20577"/>
          <ac:spMkLst>
            <pc:docMk/>
            <pc:sldMk cId="292903818" sldId="454"/>
            <ac:spMk id="45" creationId="{F38F26E6-A427-6743-BE6F-B9C68FD81198}"/>
          </ac:spMkLst>
        </pc:spChg>
        <pc:spChg chg="mod">
          <ac:chgData name="Monica Li" userId="f943bf91-d326-467d-a4f4-bfe2ca7ce4bb" providerId="ADAL" clId="{F2E65856-5695-4156-A028-6884979D5151}" dt="2021-07-30T16:55:37.583" v="2077" actId="20577"/>
          <ac:spMkLst>
            <pc:docMk/>
            <pc:sldMk cId="292903818" sldId="454"/>
            <ac:spMk id="46" creationId="{C83309D1-5EF7-1445-8C41-02F39981E8A6}"/>
          </ac:spMkLst>
        </pc:spChg>
      </pc:sldChg>
      <pc:sldChg chg="modSp mod">
        <pc:chgData name="Monica Li" userId="f943bf91-d326-467d-a4f4-bfe2ca7ce4bb" providerId="ADAL" clId="{F2E65856-5695-4156-A028-6884979D5151}" dt="2021-08-06T11:31:37.561" v="2337" actId="20577"/>
        <pc:sldMkLst>
          <pc:docMk/>
          <pc:sldMk cId="326024910" sldId="455"/>
        </pc:sldMkLst>
        <pc:spChg chg="mod">
          <ac:chgData name="Monica Li" userId="f943bf91-d326-467d-a4f4-bfe2ca7ce4bb" providerId="ADAL" clId="{F2E65856-5695-4156-A028-6884979D5151}" dt="2021-08-06T11:31:37.561" v="2337" actId="20577"/>
          <ac:spMkLst>
            <pc:docMk/>
            <pc:sldMk cId="326024910" sldId="455"/>
            <ac:spMk id="11" creationId="{ED88E739-E0D0-A841-A37E-0AC1AEB95051}"/>
          </ac:spMkLst>
        </pc:spChg>
      </pc:sldChg>
      <pc:sldChg chg="modSp mod">
        <pc:chgData name="Monica Li" userId="f943bf91-d326-467d-a4f4-bfe2ca7ce4bb" providerId="ADAL" clId="{F2E65856-5695-4156-A028-6884979D5151}" dt="2021-08-12T08:46:37.087" v="2414" actId="20577"/>
        <pc:sldMkLst>
          <pc:docMk/>
          <pc:sldMk cId="2777644852" sldId="456"/>
        </pc:sldMkLst>
        <pc:spChg chg="mod">
          <ac:chgData name="Monica Li" userId="f943bf91-d326-467d-a4f4-bfe2ca7ce4bb" providerId="ADAL" clId="{F2E65856-5695-4156-A028-6884979D5151}" dt="2021-08-12T08:46:37.087" v="2414" actId="20577"/>
          <ac:spMkLst>
            <pc:docMk/>
            <pc:sldMk cId="2777644852" sldId="456"/>
            <ac:spMk id="19" creationId="{882D0835-B5CE-764B-8E54-2BC254634C30}"/>
          </ac:spMkLst>
        </pc:spChg>
      </pc:sldChg>
      <pc:sldChg chg="modSp mod addCm delCm modCm">
        <pc:chgData name="Monica Li" userId="f943bf91-d326-467d-a4f4-bfe2ca7ce4bb" providerId="ADAL" clId="{F2E65856-5695-4156-A028-6884979D5151}" dt="2021-08-12T08:19:13.714" v="2339"/>
        <pc:sldMkLst>
          <pc:docMk/>
          <pc:sldMk cId="1672228758" sldId="457"/>
        </pc:sldMkLst>
        <pc:spChg chg="mod">
          <ac:chgData name="Monica Li" userId="f943bf91-d326-467d-a4f4-bfe2ca7ce4bb" providerId="ADAL" clId="{F2E65856-5695-4156-A028-6884979D5151}" dt="2021-07-30T10:04:59.097" v="102" actId="1076"/>
          <ac:spMkLst>
            <pc:docMk/>
            <pc:sldMk cId="1672228758" sldId="457"/>
            <ac:spMk id="2" creationId="{7355763E-941D-5946-8687-409FFCA49CFA}"/>
          </ac:spMkLst>
        </pc:spChg>
      </pc:sldChg>
      <pc:sldChg chg="modSp mod">
        <pc:chgData name="Monica Li" userId="f943bf91-d326-467d-a4f4-bfe2ca7ce4bb" providerId="ADAL" clId="{F2E65856-5695-4156-A028-6884979D5151}" dt="2021-08-12T17:44:52.299" v="3667" actId="6549"/>
        <pc:sldMkLst>
          <pc:docMk/>
          <pc:sldMk cId="104531026" sldId="459"/>
        </pc:sldMkLst>
        <pc:spChg chg="mod">
          <ac:chgData name="Monica Li" userId="f943bf91-d326-467d-a4f4-bfe2ca7ce4bb" providerId="ADAL" clId="{F2E65856-5695-4156-A028-6884979D5151}" dt="2021-08-12T17:44:52.299" v="3667" actId="6549"/>
          <ac:spMkLst>
            <pc:docMk/>
            <pc:sldMk cId="104531026" sldId="459"/>
            <ac:spMk id="3" creationId="{FBCC9701-7E4F-6745-8A5C-183DE8B4A559}"/>
          </ac:spMkLst>
        </pc:spChg>
        <pc:spChg chg="mod">
          <ac:chgData name="Monica Li" userId="f943bf91-d326-467d-a4f4-bfe2ca7ce4bb" providerId="ADAL" clId="{F2E65856-5695-4156-A028-6884979D5151}" dt="2021-08-12T08:55:03.321" v="2519" actId="5793"/>
          <ac:spMkLst>
            <pc:docMk/>
            <pc:sldMk cId="104531026" sldId="459"/>
            <ac:spMk id="13" creationId="{609252D8-D662-CE46-8AD7-946D2A0F206C}"/>
          </ac:spMkLst>
        </pc:spChg>
      </pc:sldChg>
      <pc:sldChg chg="addSp modSp mod">
        <pc:chgData name="Monica Li" userId="f943bf91-d326-467d-a4f4-bfe2ca7ce4bb" providerId="ADAL" clId="{F2E65856-5695-4156-A028-6884979D5151}" dt="2021-08-12T17:46:58.142" v="3682" actId="6549"/>
        <pc:sldMkLst>
          <pc:docMk/>
          <pc:sldMk cId="1767385914" sldId="460"/>
        </pc:sldMkLst>
        <pc:spChg chg="mod">
          <ac:chgData name="Monica Li" userId="f943bf91-d326-467d-a4f4-bfe2ca7ce4bb" providerId="ADAL" clId="{F2E65856-5695-4156-A028-6884979D5151}" dt="2021-08-12T08:47:18.694" v="2417" actId="6549"/>
          <ac:spMkLst>
            <pc:docMk/>
            <pc:sldMk cId="1767385914" sldId="460"/>
            <ac:spMk id="26" creationId="{21EA95B5-6257-084B-89B0-E6F51AE23224}"/>
          </ac:spMkLst>
        </pc:spChg>
        <pc:spChg chg="mod">
          <ac:chgData name="Monica Li" userId="f943bf91-d326-467d-a4f4-bfe2ca7ce4bb" providerId="ADAL" clId="{F2E65856-5695-4156-A028-6884979D5151}" dt="2021-08-12T09:21:42.961" v="3597" actId="1076"/>
          <ac:spMkLst>
            <pc:docMk/>
            <pc:sldMk cId="1767385914" sldId="460"/>
            <ac:spMk id="27" creationId="{8BDFC2BF-8087-984F-95FD-47B5B2847242}"/>
          </ac:spMkLst>
        </pc:spChg>
        <pc:spChg chg="mod">
          <ac:chgData name="Monica Li" userId="f943bf91-d326-467d-a4f4-bfe2ca7ce4bb" providerId="ADAL" clId="{F2E65856-5695-4156-A028-6884979D5151}" dt="2021-08-12T09:21:31.938" v="3594" actId="20577"/>
          <ac:spMkLst>
            <pc:docMk/>
            <pc:sldMk cId="1767385914" sldId="460"/>
            <ac:spMk id="28" creationId="{22215A8B-84B4-964C-A69C-D784D367CDD1}"/>
          </ac:spMkLst>
        </pc:spChg>
        <pc:spChg chg="mod">
          <ac:chgData name="Monica Li" userId="f943bf91-d326-467d-a4f4-bfe2ca7ce4bb" providerId="ADAL" clId="{F2E65856-5695-4156-A028-6884979D5151}" dt="2021-08-12T17:46:52.112" v="3677" actId="6549"/>
          <ac:spMkLst>
            <pc:docMk/>
            <pc:sldMk cId="1767385914" sldId="460"/>
            <ac:spMk id="29" creationId="{0CAB9B96-F9C1-5E4E-BC19-60D365A26CFE}"/>
          </ac:spMkLst>
        </pc:spChg>
        <pc:spChg chg="add mod">
          <ac:chgData name="Monica Li" userId="f943bf91-d326-467d-a4f4-bfe2ca7ce4bb" providerId="ADAL" clId="{F2E65856-5695-4156-A028-6884979D5151}" dt="2021-08-12T17:46:58.142" v="3682" actId="6549"/>
          <ac:spMkLst>
            <pc:docMk/>
            <pc:sldMk cId="1767385914" sldId="460"/>
            <ac:spMk id="35" creationId="{3441E6A5-1622-4382-8AC0-F889BE89A623}"/>
          </ac:spMkLst>
        </pc:spChg>
        <pc:spChg chg="add mod">
          <ac:chgData name="Monica Li" userId="f943bf91-d326-467d-a4f4-bfe2ca7ce4bb" providerId="ADAL" clId="{F2E65856-5695-4156-A028-6884979D5151}" dt="2021-08-12T09:22:01.321" v="3601" actId="1076"/>
          <ac:spMkLst>
            <pc:docMk/>
            <pc:sldMk cId="1767385914" sldId="460"/>
            <ac:spMk id="36" creationId="{720A9784-3615-4105-A6B9-3A256898699D}"/>
          </ac:spMkLst>
        </pc:spChg>
      </pc:sldChg>
      <pc:sldChg chg="modSp mod">
        <pc:chgData name="Monica Li" userId="f943bf91-d326-467d-a4f4-bfe2ca7ce4bb" providerId="ADAL" clId="{F2E65856-5695-4156-A028-6884979D5151}" dt="2021-08-12T17:47:25.493" v="3683" actId="6549"/>
        <pc:sldMkLst>
          <pc:docMk/>
          <pc:sldMk cId="4168393245" sldId="461"/>
        </pc:sldMkLst>
        <pc:spChg chg="mod">
          <ac:chgData name="Monica Li" userId="f943bf91-d326-467d-a4f4-bfe2ca7ce4bb" providerId="ADAL" clId="{F2E65856-5695-4156-A028-6884979D5151}" dt="2021-08-12T17:47:25.493" v="3683" actId="6549"/>
          <ac:spMkLst>
            <pc:docMk/>
            <pc:sldMk cId="4168393245" sldId="461"/>
            <ac:spMk id="8" creationId="{5DF2EE6D-3C41-DE40-80E4-56D8E914A5E9}"/>
          </ac:spMkLst>
        </pc:spChg>
        <pc:spChg chg="mod">
          <ac:chgData name="Monica Li" userId="f943bf91-d326-467d-a4f4-bfe2ca7ce4bb" providerId="ADAL" clId="{F2E65856-5695-4156-A028-6884979D5151}" dt="2021-08-12T09:06:05.092" v="3288" actId="20577"/>
          <ac:spMkLst>
            <pc:docMk/>
            <pc:sldMk cId="4168393245" sldId="461"/>
            <ac:spMk id="13" creationId="{609252D8-D662-CE46-8AD7-946D2A0F206C}"/>
          </ac:spMkLst>
        </pc:spChg>
      </pc:sldChg>
      <pc:sldChg chg="modSp mod">
        <pc:chgData name="Monica Li" userId="f943bf91-d326-467d-a4f4-bfe2ca7ce4bb" providerId="ADAL" clId="{F2E65856-5695-4156-A028-6884979D5151}" dt="2021-08-12T17:47:55.518" v="3684" actId="113"/>
        <pc:sldMkLst>
          <pc:docMk/>
          <pc:sldMk cId="2819184666" sldId="462"/>
        </pc:sldMkLst>
        <pc:spChg chg="mod">
          <ac:chgData name="Monica Li" userId="f943bf91-d326-467d-a4f4-bfe2ca7ce4bb" providerId="ADAL" clId="{F2E65856-5695-4156-A028-6884979D5151}" dt="2021-08-12T17:47:55.518" v="3684" actId="113"/>
          <ac:spMkLst>
            <pc:docMk/>
            <pc:sldMk cId="2819184666" sldId="462"/>
            <ac:spMk id="13" creationId="{609252D8-D662-CE46-8AD7-946D2A0F206C}"/>
          </ac:spMkLst>
        </pc:spChg>
        <pc:picChg chg="mod">
          <ac:chgData name="Monica Li" userId="f943bf91-d326-467d-a4f4-bfe2ca7ce4bb" providerId="ADAL" clId="{F2E65856-5695-4156-A028-6884979D5151}" dt="2021-08-12T09:09:55.141" v="3314" actId="1076"/>
          <ac:picMkLst>
            <pc:docMk/>
            <pc:sldMk cId="2819184666" sldId="462"/>
            <ac:picMk id="10" creationId="{E9DB78F8-957B-6A45-9147-DC87AB6BF05A}"/>
          </ac:picMkLst>
        </pc:picChg>
      </pc:sldChg>
      <pc:sldChg chg="addSp modSp new del mod">
        <pc:chgData name="Monica Li" userId="f943bf91-d326-467d-a4f4-bfe2ca7ce4bb" providerId="ADAL" clId="{F2E65856-5695-4156-A028-6884979D5151}" dt="2021-08-12T09:02:15.912" v="3214" actId="47"/>
        <pc:sldMkLst>
          <pc:docMk/>
          <pc:sldMk cId="3676255616" sldId="463"/>
        </pc:sldMkLst>
        <pc:spChg chg="add mod">
          <ac:chgData name="Monica Li" userId="f943bf91-d326-467d-a4f4-bfe2ca7ce4bb" providerId="ADAL" clId="{F2E65856-5695-4156-A028-6884979D5151}" dt="2021-08-12T08:56:53.879" v="2531" actId="6549"/>
          <ac:spMkLst>
            <pc:docMk/>
            <pc:sldMk cId="3676255616" sldId="463"/>
            <ac:spMk id="3" creationId="{B1EDB595-D5EB-4727-B041-9D971737406F}"/>
          </ac:spMkLst>
        </pc:spChg>
      </pc:sldChg>
    </pc:docChg>
  </pc:docChgLst>
  <pc:docChgLst>
    <pc:chgData name="Monica Li" userId="f943bf91-d326-467d-a4f4-bfe2ca7ce4bb" providerId="ADAL" clId="{010FBBEE-24BD-4E5B-93E3-EDCA5AA81DD9}"/>
    <pc:docChg chg="undo custSel modSld">
      <pc:chgData name="Monica Li" userId="f943bf91-d326-467d-a4f4-bfe2ca7ce4bb" providerId="ADAL" clId="{010FBBEE-24BD-4E5B-93E3-EDCA5AA81DD9}" dt="2021-08-20T08:42:39.059" v="667" actId="6549"/>
      <pc:docMkLst>
        <pc:docMk/>
      </pc:docMkLst>
      <pc:sldChg chg="delCm">
        <pc:chgData name="Monica Li" userId="f943bf91-d326-467d-a4f4-bfe2ca7ce4bb" providerId="ADAL" clId="{010FBBEE-24BD-4E5B-93E3-EDCA5AA81DD9}" dt="2021-08-20T08:03:23.386" v="18" actId="1592"/>
        <pc:sldMkLst>
          <pc:docMk/>
          <pc:sldMk cId="2967844239" sldId="441"/>
        </pc:sldMkLst>
      </pc:sldChg>
      <pc:sldChg chg="modSp mod delCm">
        <pc:chgData name="Monica Li" userId="f943bf91-d326-467d-a4f4-bfe2ca7ce4bb" providerId="ADAL" clId="{010FBBEE-24BD-4E5B-93E3-EDCA5AA81DD9}" dt="2021-08-20T08:36:59.156" v="424"/>
        <pc:sldMkLst>
          <pc:docMk/>
          <pc:sldMk cId="2607542395" sldId="442"/>
        </pc:sldMkLst>
        <pc:spChg chg="mod">
          <ac:chgData name="Monica Li" userId="f943bf91-d326-467d-a4f4-bfe2ca7ce4bb" providerId="ADAL" clId="{010FBBEE-24BD-4E5B-93E3-EDCA5AA81DD9}" dt="2021-08-20T08:36:59.156" v="424"/>
          <ac:spMkLst>
            <pc:docMk/>
            <pc:sldMk cId="2607542395" sldId="442"/>
            <ac:spMk id="16" creationId="{E14CC31F-AF83-4964-8CB9-E09B12D86127}"/>
          </ac:spMkLst>
        </pc:spChg>
        <pc:spChg chg="mod">
          <ac:chgData name="Monica Li" userId="f943bf91-d326-467d-a4f4-bfe2ca7ce4bb" providerId="ADAL" clId="{010FBBEE-24BD-4E5B-93E3-EDCA5AA81DD9}" dt="2021-08-20T08:36:39.073" v="422"/>
          <ac:spMkLst>
            <pc:docMk/>
            <pc:sldMk cId="2607542395" sldId="442"/>
            <ac:spMk id="37" creationId="{9EFF53CA-6BBB-6C4C-BA0D-CF5F87AD1087}"/>
          </ac:spMkLst>
        </pc:spChg>
      </pc:sldChg>
      <pc:sldChg chg="modSp mod delCm">
        <pc:chgData name="Monica Li" userId="f943bf91-d326-467d-a4f4-bfe2ca7ce4bb" providerId="ADAL" clId="{010FBBEE-24BD-4E5B-93E3-EDCA5AA81DD9}" dt="2021-08-20T08:37:24.969" v="426"/>
        <pc:sldMkLst>
          <pc:docMk/>
          <pc:sldMk cId="2308064822" sldId="443"/>
        </pc:sldMkLst>
        <pc:spChg chg="mod">
          <ac:chgData name="Monica Li" userId="f943bf91-d326-467d-a4f4-bfe2ca7ce4bb" providerId="ADAL" clId="{010FBBEE-24BD-4E5B-93E3-EDCA5AA81DD9}" dt="2021-08-20T08:37:24.969" v="426"/>
          <ac:spMkLst>
            <pc:docMk/>
            <pc:sldMk cId="2308064822" sldId="443"/>
            <ac:spMk id="26" creationId="{FE573886-C72C-4D4C-B3E4-F19F7A6208D1}"/>
          </ac:spMkLst>
        </pc:spChg>
      </pc:sldChg>
      <pc:sldChg chg="modSp mod delCm">
        <pc:chgData name="Monica Li" userId="f943bf91-d326-467d-a4f4-bfe2ca7ce4bb" providerId="ADAL" clId="{010FBBEE-24BD-4E5B-93E3-EDCA5AA81DD9}" dt="2021-08-20T08:38:12.205" v="432"/>
        <pc:sldMkLst>
          <pc:docMk/>
          <pc:sldMk cId="2656092487" sldId="444"/>
        </pc:sldMkLst>
        <pc:spChg chg="mod">
          <ac:chgData name="Monica Li" userId="f943bf91-d326-467d-a4f4-bfe2ca7ce4bb" providerId="ADAL" clId="{010FBBEE-24BD-4E5B-93E3-EDCA5AA81DD9}" dt="2021-08-20T08:38:12.205" v="432"/>
          <ac:spMkLst>
            <pc:docMk/>
            <pc:sldMk cId="2656092487" sldId="444"/>
            <ac:spMk id="33" creationId="{FD8B9BB4-CDBD-CD48-95CD-FF430543E35D}"/>
          </ac:spMkLst>
        </pc:spChg>
        <pc:spChg chg="mod">
          <ac:chgData name="Monica Li" userId="f943bf91-d326-467d-a4f4-bfe2ca7ce4bb" providerId="ADAL" clId="{010FBBEE-24BD-4E5B-93E3-EDCA5AA81DD9}" dt="2021-08-20T08:37:46.571" v="428"/>
          <ac:spMkLst>
            <pc:docMk/>
            <pc:sldMk cId="2656092487" sldId="444"/>
            <ac:spMk id="49" creationId="{82D2748E-5897-0A43-B510-C0C3A96ACF4D}"/>
          </ac:spMkLst>
        </pc:spChg>
        <pc:spChg chg="mod">
          <ac:chgData name="Monica Li" userId="f943bf91-d326-467d-a4f4-bfe2ca7ce4bb" providerId="ADAL" clId="{010FBBEE-24BD-4E5B-93E3-EDCA5AA81DD9}" dt="2021-08-20T08:38:00.278" v="430"/>
          <ac:spMkLst>
            <pc:docMk/>
            <pc:sldMk cId="2656092487" sldId="444"/>
            <ac:spMk id="50" creationId="{AD7CB26D-E88D-5949-AB0D-906232406AEB}"/>
          </ac:spMkLst>
        </pc:spChg>
      </pc:sldChg>
      <pc:sldChg chg="modSp mod delCm">
        <pc:chgData name="Monica Li" userId="f943bf91-d326-467d-a4f4-bfe2ca7ce4bb" providerId="ADAL" clId="{010FBBEE-24BD-4E5B-93E3-EDCA5AA81DD9}" dt="2021-08-20T08:30:10.826" v="405" actId="20577"/>
        <pc:sldMkLst>
          <pc:docMk/>
          <pc:sldMk cId="549979285" sldId="445"/>
        </pc:sldMkLst>
        <pc:spChg chg="mod">
          <ac:chgData name="Monica Li" userId="f943bf91-d326-467d-a4f4-bfe2ca7ce4bb" providerId="ADAL" clId="{010FBBEE-24BD-4E5B-93E3-EDCA5AA81DD9}" dt="2021-08-20T08:30:10.826" v="405" actId="20577"/>
          <ac:spMkLst>
            <pc:docMk/>
            <pc:sldMk cId="549979285" sldId="445"/>
            <ac:spMk id="13" creationId="{609252D8-D662-CE46-8AD7-946D2A0F206C}"/>
          </ac:spMkLst>
        </pc:spChg>
      </pc:sldChg>
      <pc:sldChg chg="modSp mod delCm">
        <pc:chgData name="Monica Li" userId="f943bf91-d326-467d-a4f4-bfe2ca7ce4bb" providerId="ADAL" clId="{010FBBEE-24BD-4E5B-93E3-EDCA5AA81DD9}" dt="2021-08-20T08:36:00.012" v="420"/>
        <pc:sldMkLst>
          <pc:docMk/>
          <pc:sldMk cId="1029964712" sldId="453"/>
        </pc:sldMkLst>
        <pc:spChg chg="mod">
          <ac:chgData name="Monica Li" userId="f943bf91-d326-467d-a4f4-bfe2ca7ce4bb" providerId="ADAL" clId="{010FBBEE-24BD-4E5B-93E3-EDCA5AA81DD9}" dt="2021-08-20T08:36:00.012" v="420"/>
          <ac:spMkLst>
            <pc:docMk/>
            <pc:sldMk cId="1029964712" sldId="453"/>
            <ac:spMk id="12" creationId="{E39AC69F-223A-4829-A94C-582D1E9F0EDE}"/>
          </ac:spMkLst>
        </pc:spChg>
        <pc:spChg chg="mod">
          <ac:chgData name="Monica Li" userId="f943bf91-d326-467d-a4f4-bfe2ca7ce4bb" providerId="ADAL" clId="{010FBBEE-24BD-4E5B-93E3-EDCA5AA81DD9}" dt="2021-08-20T08:35:26.331" v="418"/>
          <ac:spMkLst>
            <pc:docMk/>
            <pc:sldMk cId="1029964712" sldId="453"/>
            <ac:spMk id="30" creationId="{9C4CC746-CD46-BB41-9AFA-64CEE612586D}"/>
          </ac:spMkLst>
        </pc:spChg>
      </pc:sldChg>
      <pc:sldChg chg="modSp mod">
        <pc:chgData name="Monica Li" userId="f943bf91-d326-467d-a4f4-bfe2ca7ce4bb" providerId="ADAL" clId="{010FBBEE-24BD-4E5B-93E3-EDCA5AA81DD9}" dt="2021-08-20T08:38:38.808" v="434"/>
        <pc:sldMkLst>
          <pc:docMk/>
          <pc:sldMk cId="2777644852" sldId="456"/>
        </pc:sldMkLst>
        <pc:spChg chg="mod">
          <ac:chgData name="Monica Li" userId="f943bf91-d326-467d-a4f4-bfe2ca7ce4bb" providerId="ADAL" clId="{010FBBEE-24BD-4E5B-93E3-EDCA5AA81DD9}" dt="2021-08-20T08:38:38.808" v="434"/>
          <ac:spMkLst>
            <pc:docMk/>
            <pc:sldMk cId="2777644852" sldId="456"/>
            <ac:spMk id="31" creationId="{BE558BE2-1FAF-AD4E-BB6B-DC24C5474207}"/>
          </ac:spMkLst>
        </pc:spChg>
      </pc:sldChg>
      <pc:sldChg chg="delCm modCm">
        <pc:chgData name="Monica Li" userId="f943bf91-d326-467d-a4f4-bfe2ca7ce4bb" providerId="ADAL" clId="{010FBBEE-24BD-4E5B-93E3-EDCA5AA81DD9}" dt="2021-08-20T08:03:23.420" v="71"/>
        <pc:sldMkLst>
          <pc:docMk/>
          <pc:sldMk cId="1672228758" sldId="457"/>
        </pc:sldMkLst>
      </pc:sldChg>
      <pc:sldChg chg="delCm">
        <pc:chgData name="Monica Li" userId="f943bf91-d326-467d-a4f4-bfe2ca7ce4bb" providerId="ADAL" clId="{010FBBEE-24BD-4E5B-93E3-EDCA5AA81DD9}" dt="2021-08-20T08:03:23.382" v="14" actId="1592"/>
        <pc:sldMkLst>
          <pc:docMk/>
          <pc:sldMk cId="3696713762" sldId="458"/>
        </pc:sldMkLst>
      </pc:sldChg>
      <pc:sldChg chg="modSp mod delCm">
        <pc:chgData name="Monica Li" userId="f943bf91-d326-467d-a4f4-bfe2ca7ce4bb" providerId="ADAL" clId="{010FBBEE-24BD-4E5B-93E3-EDCA5AA81DD9}" dt="2021-08-20T08:28:16.636" v="287" actId="20577"/>
        <pc:sldMkLst>
          <pc:docMk/>
          <pc:sldMk cId="104531026" sldId="459"/>
        </pc:sldMkLst>
        <pc:spChg chg="mod">
          <ac:chgData name="Monica Li" userId="f943bf91-d326-467d-a4f4-bfe2ca7ce4bb" providerId="ADAL" clId="{010FBBEE-24BD-4E5B-93E3-EDCA5AA81DD9}" dt="2021-08-20T08:28:16.636" v="287" actId="20577"/>
          <ac:spMkLst>
            <pc:docMk/>
            <pc:sldMk cId="104531026" sldId="459"/>
            <ac:spMk id="13" creationId="{609252D8-D662-CE46-8AD7-946D2A0F206C}"/>
          </ac:spMkLst>
        </pc:spChg>
      </pc:sldChg>
      <pc:sldChg chg="modSp mod delCm">
        <pc:chgData name="Monica Li" userId="f943bf91-d326-467d-a4f4-bfe2ca7ce4bb" providerId="ADAL" clId="{010FBBEE-24BD-4E5B-93E3-EDCA5AA81DD9}" dt="2021-08-20T08:35:06.395" v="416"/>
        <pc:sldMkLst>
          <pc:docMk/>
          <pc:sldMk cId="1767385914" sldId="460"/>
        </pc:sldMkLst>
        <pc:spChg chg="mod">
          <ac:chgData name="Monica Li" userId="f943bf91-d326-467d-a4f4-bfe2ca7ce4bb" providerId="ADAL" clId="{010FBBEE-24BD-4E5B-93E3-EDCA5AA81DD9}" dt="2021-08-20T08:34:43.232" v="414" actId="3626"/>
          <ac:spMkLst>
            <pc:docMk/>
            <pc:sldMk cId="1767385914" sldId="460"/>
            <ac:spMk id="33" creationId="{FD8B9BB4-CDBD-CD48-95CD-FF430543E35D}"/>
          </ac:spMkLst>
        </pc:spChg>
        <pc:spChg chg="mod">
          <ac:chgData name="Monica Li" userId="f943bf91-d326-467d-a4f4-bfe2ca7ce4bb" providerId="ADAL" clId="{010FBBEE-24BD-4E5B-93E3-EDCA5AA81DD9}" dt="2021-08-20T08:35:06.395" v="416"/>
          <ac:spMkLst>
            <pc:docMk/>
            <pc:sldMk cId="1767385914" sldId="460"/>
            <ac:spMk id="49" creationId="{82D2748E-5897-0A43-B510-C0C3A96ACF4D}"/>
          </ac:spMkLst>
        </pc:spChg>
      </pc:sldChg>
      <pc:sldChg chg="modSp mod delCm">
        <pc:chgData name="Monica Li" userId="f943bf91-d326-467d-a4f4-bfe2ca7ce4bb" providerId="ADAL" clId="{010FBBEE-24BD-4E5B-93E3-EDCA5AA81DD9}" dt="2021-08-20T08:39:38.739" v="504" actId="20577"/>
        <pc:sldMkLst>
          <pc:docMk/>
          <pc:sldMk cId="4168393245" sldId="461"/>
        </pc:sldMkLst>
        <pc:spChg chg="mod">
          <ac:chgData name="Monica Li" userId="f943bf91-d326-467d-a4f4-bfe2ca7ce4bb" providerId="ADAL" clId="{010FBBEE-24BD-4E5B-93E3-EDCA5AA81DD9}" dt="2021-08-20T08:39:38.739" v="504" actId="20577"/>
          <ac:spMkLst>
            <pc:docMk/>
            <pc:sldMk cId="4168393245" sldId="461"/>
            <ac:spMk id="13" creationId="{609252D8-D662-CE46-8AD7-946D2A0F206C}"/>
          </ac:spMkLst>
        </pc:spChg>
      </pc:sldChg>
      <pc:sldChg chg="modSp mod delCm">
        <pc:chgData name="Monica Li" userId="f943bf91-d326-467d-a4f4-bfe2ca7ce4bb" providerId="ADAL" clId="{010FBBEE-24BD-4E5B-93E3-EDCA5AA81DD9}" dt="2021-08-20T08:42:39.059" v="667" actId="6549"/>
        <pc:sldMkLst>
          <pc:docMk/>
          <pc:sldMk cId="2819184666" sldId="462"/>
        </pc:sldMkLst>
        <pc:spChg chg="mod">
          <ac:chgData name="Monica Li" userId="f943bf91-d326-467d-a4f4-bfe2ca7ce4bb" providerId="ADAL" clId="{010FBBEE-24BD-4E5B-93E3-EDCA5AA81DD9}" dt="2021-08-20T08:42:39.059" v="667" actId="6549"/>
          <ac:spMkLst>
            <pc:docMk/>
            <pc:sldMk cId="2819184666" sldId="462"/>
            <ac:spMk id="13" creationId="{609252D8-D662-CE46-8AD7-946D2A0F206C}"/>
          </ac:spMkLst>
        </pc:spChg>
      </pc:sldChg>
    </pc:docChg>
  </pc:docChgLst>
  <pc:docChgLst>
    <pc:chgData name="Monica Li" userId="f943bf91-d326-467d-a4f4-bfe2ca7ce4bb" providerId="ADAL" clId="{1CA4282A-558A-431F-AF38-9BCEBDF4260D}"/>
    <pc:docChg chg="modSld">
      <pc:chgData name="Monica Li" userId="f943bf91-d326-467d-a4f4-bfe2ca7ce4bb" providerId="ADAL" clId="{1CA4282A-558A-431F-AF38-9BCEBDF4260D}" dt="2022-07-04T10:37:58.897" v="45" actId="20577"/>
      <pc:docMkLst>
        <pc:docMk/>
      </pc:docMkLst>
      <pc:sldChg chg="modSp mod">
        <pc:chgData name="Monica Li" userId="f943bf91-d326-467d-a4f4-bfe2ca7ce4bb" providerId="ADAL" clId="{1CA4282A-558A-431F-AF38-9BCEBDF4260D}" dt="2022-07-04T10:37:17.622" v="3" actId="20577"/>
        <pc:sldMkLst>
          <pc:docMk/>
          <pc:sldMk cId="921808022" sldId="452"/>
        </pc:sldMkLst>
        <pc:spChg chg="mod">
          <ac:chgData name="Monica Li" userId="f943bf91-d326-467d-a4f4-bfe2ca7ce4bb" providerId="ADAL" clId="{1CA4282A-558A-431F-AF38-9BCEBDF4260D}" dt="2022-07-04T10:37:17.622" v="3" actId="20577"/>
          <ac:spMkLst>
            <pc:docMk/>
            <pc:sldMk cId="921808022" sldId="452"/>
            <ac:spMk id="19" creationId="{37C84D86-6078-604B-835E-505B555F5DEF}"/>
          </ac:spMkLst>
        </pc:spChg>
      </pc:sldChg>
      <pc:sldChg chg="modSp mod">
        <pc:chgData name="Monica Li" userId="f943bf91-d326-467d-a4f4-bfe2ca7ce4bb" providerId="ADAL" clId="{1CA4282A-558A-431F-AF38-9BCEBDF4260D}" dt="2022-07-04T10:37:58.897" v="45" actId="20577"/>
        <pc:sldMkLst>
          <pc:docMk/>
          <pc:sldMk cId="1029964712" sldId="453"/>
        </pc:sldMkLst>
        <pc:spChg chg="mod">
          <ac:chgData name="Monica Li" userId="f943bf91-d326-467d-a4f4-bfe2ca7ce4bb" providerId="ADAL" clId="{1CA4282A-558A-431F-AF38-9BCEBDF4260D}" dt="2022-07-04T10:37:58.897" v="45" actId="20577"/>
          <ac:spMkLst>
            <pc:docMk/>
            <pc:sldMk cId="1029964712" sldId="453"/>
            <ac:spMk id="19" creationId="{F6AF6C22-7444-4844-B9B2-D149F2400DE2}"/>
          </ac:spMkLst>
        </pc:spChg>
      </pc:sldChg>
    </pc:docChg>
  </pc:docChgLst>
  <pc:docChgLst>
    <pc:chgData name="Monica Li" userId="f943bf91-d326-467d-a4f4-bfe2ca7ce4bb" providerId="ADAL" clId="{ADA5BDC9-BF23-4283-B305-5ECC4F250A96}"/>
    <pc:docChg chg="undo custSel addSld delSld modSld sldOrd modSection">
      <pc:chgData name="Monica Li" userId="f943bf91-d326-467d-a4f4-bfe2ca7ce4bb" providerId="ADAL" clId="{ADA5BDC9-BF23-4283-B305-5ECC4F250A96}" dt="2021-06-30T09:47:18.179" v="14224" actId="1076"/>
      <pc:docMkLst>
        <pc:docMk/>
      </pc:docMkLst>
      <pc:sldChg chg="addSp delSp modSp mod addCm modCm">
        <pc:chgData name="Monica Li" userId="f943bf91-d326-467d-a4f4-bfe2ca7ce4bb" providerId="ADAL" clId="{ADA5BDC9-BF23-4283-B305-5ECC4F250A96}" dt="2021-06-10T09:43:40.905" v="7230"/>
        <pc:sldMkLst>
          <pc:docMk/>
          <pc:sldMk cId="1256538235" sldId="256"/>
        </pc:sldMkLst>
        <pc:spChg chg="mod">
          <ac:chgData name="Monica Li" userId="f943bf91-d326-467d-a4f4-bfe2ca7ce4bb" providerId="ADAL" clId="{ADA5BDC9-BF23-4283-B305-5ECC4F250A96}" dt="2021-05-24T13:07:42.140" v="3185" actId="1076"/>
          <ac:spMkLst>
            <pc:docMk/>
            <pc:sldMk cId="1256538235" sldId="256"/>
            <ac:spMk id="5" creationId="{2A6E2B39-C08E-4442-9110-7190F9DA8D5A}"/>
          </ac:spMkLst>
        </pc:spChg>
        <pc:spChg chg="mod">
          <ac:chgData name="Monica Li" userId="f943bf91-d326-467d-a4f4-bfe2ca7ce4bb" providerId="ADAL" clId="{ADA5BDC9-BF23-4283-B305-5ECC4F250A96}" dt="2021-05-24T13:05:59.431" v="3046" actId="1076"/>
          <ac:spMkLst>
            <pc:docMk/>
            <pc:sldMk cId="1256538235" sldId="256"/>
            <ac:spMk id="6" creationId="{69107AC7-0BB6-4C25-962E-F7B3A0167668}"/>
          </ac:spMkLst>
        </pc:spChg>
        <pc:spChg chg="mod">
          <ac:chgData name="Monica Li" userId="f943bf91-d326-467d-a4f4-bfe2ca7ce4bb" providerId="ADAL" clId="{ADA5BDC9-BF23-4283-B305-5ECC4F250A96}" dt="2021-05-24T13:05:57.426" v="3045" actId="1076"/>
          <ac:spMkLst>
            <pc:docMk/>
            <pc:sldMk cId="1256538235" sldId="256"/>
            <ac:spMk id="7" creationId="{56DEF565-1776-45E0-A7B6-A0089AB8393D}"/>
          </ac:spMkLst>
        </pc:spChg>
        <pc:spChg chg="mod">
          <ac:chgData name="Monica Li" userId="f943bf91-d326-467d-a4f4-bfe2ca7ce4bb" providerId="ADAL" clId="{ADA5BDC9-BF23-4283-B305-5ECC4F250A96}" dt="2021-05-24T13:07:44.042" v="3186" actId="1076"/>
          <ac:spMkLst>
            <pc:docMk/>
            <pc:sldMk cId="1256538235" sldId="256"/>
            <ac:spMk id="9" creationId="{CEA7068C-F27F-4495-B38C-4FE7CC61891E}"/>
          </ac:spMkLst>
        </pc:spChg>
        <pc:spChg chg="mod">
          <ac:chgData name="Monica Li" userId="f943bf91-d326-467d-a4f4-bfe2ca7ce4bb" providerId="ADAL" clId="{ADA5BDC9-BF23-4283-B305-5ECC4F250A96}" dt="2021-05-24T12:59:53.398" v="2619" actId="1076"/>
          <ac:spMkLst>
            <pc:docMk/>
            <pc:sldMk cId="1256538235" sldId="256"/>
            <ac:spMk id="10" creationId="{F84BD1E4-14C6-4441-B341-BAAF9E8BF93B}"/>
          </ac:spMkLst>
        </pc:spChg>
        <pc:spChg chg="mod">
          <ac:chgData name="Monica Li" userId="f943bf91-d326-467d-a4f4-bfe2ca7ce4bb" providerId="ADAL" clId="{ADA5BDC9-BF23-4283-B305-5ECC4F250A96}" dt="2021-05-24T13:07:48.118" v="3188" actId="1076"/>
          <ac:spMkLst>
            <pc:docMk/>
            <pc:sldMk cId="1256538235" sldId="256"/>
            <ac:spMk id="11" creationId="{EF14A985-629D-40BB-81C7-E6D7980221BA}"/>
          </ac:spMkLst>
        </pc:spChg>
        <pc:spChg chg="mod">
          <ac:chgData name="Monica Li" userId="f943bf91-d326-467d-a4f4-bfe2ca7ce4bb" providerId="ADAL" clId="{ADA5BDC9-BF23-4283-B305-5ECC4F250A96}" dt="2021-05-24T13:08:47.498" v="3198" actId="1076"/>
          <ac:spMkLst>
            <pc:docMk/>
            <pc:sldMk cId="1256538235" sldId="256"/>
            <ac:spMk id="12" creationId="{E1220E09-7A0E-45E5-BF5A-59D2615E6301}"/>
          </ac:spMkLst>
        </pc:spChg>
        <pc:spChg chg="mod">
          <ac:chgData name="Monica Li" userId="f943bf91-d326-467d-a4f4-bfe2ca7ce4bb" providerId="ADAL" clId="{ADA5BDC9-BF23-4283-B305-5ECC4F250A96}" dt="2021-05-24T13:08:49.572" v="3199" actId="1076"/>
          <ac:spMkLst>
            <pc:docMk/>
            <pc:sldMk cId="1256538235" sldId="256"/>
            <ac:spMk id="13" creationId="{F5098846-351F-4FFE-8A41-667B6987039F}"/>
          </ac:spMkLst>
        </pc:spChg>
        <pc:spChg chg="mod">
          <ac:chgData name="Monica Li" userId="f943bf91-d326-467d-a4f4-bfe2ca7ce4bb" providerId="ADAL" clId="{ADA5BDC9-BF23-4283-B305-5ECC4F250A96}" dt="2021-06-10T09:43:07.510" v="7226" actId="6549"/>
          <ac:spMkLst>
            <pc:docMk/>
            <pc:sldMk cId="1256538235" sldId="256"/>
            <ac:spMk id="14" creationId="{612BB814-EBAF-42BC-99A6-3D5EB893C55D}"/>
          </ac:spMkLst>
        </pc:spChg>
        <pc:spChg chg="mod">
          <ac:chgData name="Monica Li" userId="f943bf91-d326-467d-a4f4-bfe2ca7ce4bb" providerId="ADAL" clId="{ADA5BDC9-BF23-4283-B305-5ECC4F250A96}" dt="2021-05-24T13:05:38.381" v="3043" actId="20577"/>
          <ac:spMkLst>
            <pc:docMk/>
            <pc:sldMk cId="1256538235" sldId="256"/>
            <ac:spMk id="15" creationId="{5EF41B4B-EDAC-48A4-8AD9-433A47D3C87B}"/>
          </ac:spMkLst>
        </pc:spChg>
        <pc:spChg chg="mod">
          <ac:chgData name="Monica Li" userId="f943bf91-d326-467d-a4f4-bfe2ca7ce4bb" providerId="ADAL" clId="{ADA5BDC9-BF23-4283-B305-5ECC4F250A96}" dt="2021-05-24T13:09:10.405" v="3254" actId="14100"/>
          <ac:spMkLst>
            <pc:docMk/>
            <pc:sldMk cId="1256538235" sldId="256"/>
            <ac:spMk id="16" creationId="{DD2B0A92-10EA-481F-B2A9-4BE8DF8DF640}"/>
          </ac:spMkLst>
        </pc:spChg>
        <pc:spChg chg="mod">
          <ac:chgData name="Monica Li" userId="f943bf91-d326-467d-a4f4-bfe2ca7ce4bb" providerId="ADAL" clId="{ADA5BDC9-BF23-4283-B305-5ECC4F250A96}" dt="2021-05-24T13:08:00.219" v="3191" actId="1076"/>
          <ac:spMkLst>
            <pc:docMk/>
            <pc:sldMk cId="1256538235" sldId="256"/>
            <ac:spMk id="17" creationId="{5426F29F-FD59-4C01-BE72-68C5CF2E9520}"/>
          </ac:spMkLst>
        </pc:spChg>
        <pc:spChg chg="mod">
          <ac:chgData name="Monica Li" userId="f943bf91-d326-467d-a4f4-bfe2ca7ce4bb" providerId="ADAL" clId="{ADA5BDC9-BF23-4283-B305-5ECC4F250A96}" dt="2021-06-10T09:42:59.002" v="7213" actId="20577"/>
          <ac:spMkLst>
            <pc:docMk/>
            <pc:sldMk cId="1256538235" sldId="256"/>
            <ac:spMk id="18" creationId="{13D7CBD1-2F23-4573-A587-7020BA01008F}"/>
          </ac:spMkLst>
        </pc:spChg>
        <pc:spChg chg="add mod">
          <ac:chgData name="Monica Li" userId="f943bf91-d326-467d-a4f4-bfe2ca7ce4bb" providerId="ADAL" clId="{ADA5BDC9-BF23-4283-B305-5ECC4F250A96}" dt="2021-05-24T08:59:10.096" v="990"/>
          <ac:spMkLst>
            <pc:docMk/>
            <pc:sldMk cId="1256538235" sldId="256"/>
            <ac:spMk id="19" creationId="{8112E4E2-A6E9-4829-B696-CF84D96C753D}"/>
          </ac:spMkLst>
        </pc:spChg>
        <pc:spChg chg="add mod">
          <ac:chgData name="Monica Li" userId="f943bf91-d326-467d-a4f4-bfe2ca7ce4bb" providerId="ADAL" clId="{ADA5BDC9-BF23-4283-B305-5ECC4F250A96}" dt="2021-05-24T13:07:45.996" v="3187" actId="1076"/>
          <ac:spMkLst>
            <pc:docMk/>
            <pc:sldMk cId="1256538235" sldId="256"/>
            <ac:spMk id="20" creationId="{846451C0-C4F7-4EA6-B236-F0DFC0A88291}"/>
          </ac:spMkLst>
        </pc:spChg>
        <pc:spChg chg="add mod">
          <ac:chgData name="Monica Li" userId="f943bf91-d326-467d-a4f4-bfe2ca7ce4bb" providerId="ADAL" clId="{ADA5BDC9-BF23-4283-B305-5ECC4F250A96}" dt="2021-05-24T13:07:52.514" v="3190" actId="1076"/>
          <ac:spMkLst>
            <pc:docMk/>
            <pc:sldMk cId="1256538235" sldId="256"/>
            <ac:spMk id="21" creationId="{E1ACEC54-A034-4442-8809-3D102B356AEB}"/>
          </ac:spMkLst>
        </pc:spChg>
        <pc:spChg chg="add mod">
          <ac:chgData name="Monica Li" userId="f943bf91-d326-467d-a4f4-bfe2ca7ce4bb" providerId="ADAL" clId="{ADA5BDC9-BF23-4283-B305-5ECC4F250A96}" dt="2021-05-24T13:08:02.219" v="3192" actId="1076"/>
          <ac:spMkLst>
            <pc:docMk/>
            <pc:sldMk cId="1256538235" sldId="256"/>
            <ac:spMk id="22" creationId="{77D954A0-BD18-4B69-94E9-9368738F09FA}"/>
          </ac:spMkLst>
        </pc:spChg>
        <pc:spChg chg="add mod">
          <ac:chgData name="Monica Li" userId="f943bf91-d326-467d-a4f4-bfe2ca7ce4bb" providerId="ADAL" clId="{ADA5BDC9-BF23-4283-B305-5ECC4F250A96}" dt="2021-05-24T13:04:43.437" v="2987" actId="1076"/>
          <ac:spMkLst>
            <pc:docMk/>
            <pc:sldMk cId="1256538235" sldId="256"/>
            <ac:spMk id="23" creationId="{7750A94C-D0DC-4200-9CE2-6FFAD4264F74}"/>
          </ac:spMkLst>
        </pc:spChg>
        <pc:spChg chg="add mod">
          <ac:chgData name="Monica Li" userId="f943bf91-d326-467d-a4f4-bfe2ca7ce4bb" providerId="ADAL" clId="{ADA5BDC9-BF23-4283-B305-5ECC4F250A96}" dt="2021-05-24T13:08:08.106" v="3193" actId="1076"/>
          <ac:spMkLst>
            <pc:docMk/>
            <pc:sldMk cId="1256538235" sldId="256"/>
            <ac:spMk id="24" creationId="{A3902241-7C8A-4DE4-ADFF-AF5932019824}"/>
          </ac:spMkLst>
        </pc:spChg>
        <pc:spChg chg="add mod">
          <ac:chgData name="Monica Li" userId="f943bf91-d326-467d-a4f4-bfe2ca7ce4bb" providerId="ADAL" clId="{ADA5BDC9-BF23-4283-B305-5ECC4F250A96}" dt="2021-05-24T13:08:15.458" v="3197" actId="1076"/>
          <ac:spMkLst>
            <pc:docMk/>
            <pc:sldMk cId="1256538235" sldId="256"/>
            <ac:spMk id="25" creationId="{20FCA70E-B2AC-426D-81EC-58B966C88473}"/>
          </ac:spMkLst>
        </pc:spChg>
        <pc:spChg chg="add mod">
          <ac:chgData name="Monica Li" userId="f943bf91-d326-467d-a4f4-bfe2ca7ce4bb" providerId="ADAL" clId="{ADA5BDC9-BF23-4283-B305-5ECC4F250A96}" dt="2021-05-24T13:08:13.287" v="3196" actId="1076"/>
          <ac:spMkLst>
            <pc:docMk/>
            <pc:sldMk cId="1256538235" sldId="256"/>
            <ac:spMk id="26" creationId="{6B14B5BB-9241-4EFB-BED6-CB6C86D338AA}"/>
          </ac:spMkLst>
        </pc:spChg>
        <pc:spChg chg="add mod">
          <ac:chgData name="Monica Li" userId="f943bf91-d326-467d-a4f4-bfe2ca7ce4bb" providerId="ADAL" clId="{ADA5BDC9-BF23-4283-B305-5ECC4F250A96}" dt="2021-06-01T16:10:10.851" v="7067" actId="1076"/>
          <ac:spMkLst>
            <pc:docMk/>
            <pc:sldMk cId="1256538235" sldId="256"/>
            <ac:spMk id="27" creationId="{14102546-8D21-4CBD-A516-6D60FF582E1D}"/>
          </ac:spMkLst>
        </pc:spChg>
        <pc:spChg chg="add mod">
          <ac:chgData name="Monica Li" userId="f943bf91-d326-467d-a4f4-bfe2ca7ce4bb" providerId="ADAL" clId="{ADA5BDC9-BF23-4283-B305-5ECC4F250A96}" dt="2021-06-01T16:10:17.226" v="7070" actId="14100"/>
          <ac:spMkLst>
            <pc:docMk/>
            <pc:sldMk cId="1256538235" sldId="256"/>
            <ac:spMk id="28" creationId="{7B1FDEBF-A2AB-4A83-8627-EAB3DFA9FE8E}"/>
          </ac:spMkLst>
        </pc:spChg>
        <pc:spChg chg="add del mod">
          <ac:chgData name="Monica Li" userId="f943bf91-d326-467d-a4f4-bfe2ca7ce4bb" providerId="ADAL" clId="{ADA5BDC9-BF23-4283-B305-5ECC4F250A96}" dt="2021-05-24T13:38:18.676" v="3927" actId="478"/>
          <ac:spMkLst>
            <pc:docMk/>
            <pc:sldMk cId="1256538235" sldId="256"/>
            <ac:spMk id="31" creationId="{7A3C3B17-C6B0-40A0-B65D-51C47C66335A}"/>
          </ac:spMkLst>
        </pc:spChg>
        <pc:spChg chg="add del mod">
          <ac:chgData name="Monica Li" userId="f943bf91-d326-467d-a4f4-bfe2ca7ce4bb" providerId="ADAL" clId="{ADA5BDC9-BF23-4283-B305-5ECC4F250A96}" dt="2021-05-24T13:34:51.345" v="3864" actId="478"/>
          <ac:spMkLst>
            <pc:docMk/>
            <pc:sldMk cId="1256538235" sldId="256"/>
            <ac:spMk id="32" creationId="{72522339-A978-47BA-846D-8E89361424D8}"/>
          </ac:spMkLst>
        </pc:spChg>
        <pc:spChg chg="add mod">
          <ac:chgData name="Monica Li" userId="f943bf91-d326-467d-a4f4-bfe2ca7ce4bb" providerId="ADAL" clId="{ADA5BDC9-BF23-4283-B305-5ECC4F250A96}" dt="2021-06-01T16:10:23.291" v="7072" actId="1076"/>
          <ac:spMkLst>
            <pc:docMk/>
            <pc:sldMk cId="1256538235" sldId="256"/>
            <ac:spMk id="35" creationId="{BA5DEBCC-4B2E-42B6-A2A0-1B2B6E491BCA}"/>
          </ac:spMkLst>
        </pc:spChg>
        <pc:cxnChg chg="add del">
          <ac:chgData name="Monica Li" userId="f943bf91-d326-467d-a4f4-bfe2ca7ce4bb" providerId="ADAL" clId="{ADA5BDC9-BF23-4283-B305-5ECC4F250A96}" dt="2021-05-24T13:19:02.603" v="3858" actId="478"/>
          <ac:cxnSpMkLst>
            <pc:docMk/>
            <pc:sldMk cId="1256538235" sldId="256"/>
            <ac:cxnSpMk id="30" creationId="{8B30D0CE-08A8-416C-A70C-26F6E28C60BB}"/>
          </ac:cxnSpMkLst>
        </pc:cxnChg>
        <pc:cxnChg chg="add mod">
          <ac:chgData name="Monica Li" userId="f943bf91-d326-467d-a4f4-bfe2ca7ce4bb" providerId="ADAL" clId="{ADA5BDC9-BF23-4283-B305-5ECC4F250A96}" dt="2021-05-24T13:35:11.417" v="3874" actId="692"/>
          <ac:cxnSpMkLst>
            <pc:docMk/>
            <pc:sldMk cId="1256538235" sldId="256"/>
            <ac:cxnSpMk id="34" creationId="{2143A036-E715-4710-ACEF-A8FF632506B0}"/>
          </ac:cxnSpMkLst>
        </pc:cxnChg>
        <pc:cxnChg chg="add del mod">
          <ac:chgData name="Monica Li" userId="f943bf91-d326-467d-a4f4-bfe2ca7ce4bb" providerId="ADAL" clId="{ADA5BDC9-BF23-4283-B305-5ECC4F250A96}" dt="2021-05-24T13:36:12.288" v="3902" actId="478"/>
          <ac:cxnSpMkLst>
            <pc:docMk/>
            <pc:sldMk cId="1256538235" sldId="256"/>
            <ac:cxnSpMk id="37" creationId="{2B76FAE7-D8C7-4077-A4E0-265571B7DE44}"/>
          </ac:cxnSpMkLst>
        </pc:cxnChg>
        <pc:cxnChg chg="add mod">
          <ac:chgData name="Monica Li" userId="f943bf91-d326-467d-a4f4-bfe2ca7ce4bb" providerId="ADAL" clId="{ADA5BDC9-BF23-4283-B305-5ECC4F250A96}" dt="2021-05-24T13:36:27.682" v="3908" actId="14100"/>
          <ac:cxnSpMkLst>
            <pc:docMk/>
            <pc:sldMk cId="1256538235" sldId="256"/>
            <ac:cxnSpMk id="47" creationId="{0C66592E-DA27-4C80-A295-F9DE4E324B98}"/>
          </ac:cxnSpMkLst>
        </pc:cxnChg>
        <pc:cxnChg chg="add mod">
          <ac:chgData name="Monica Li" userId="f943bf91-d326-467d-a4f4-bfe2ca7ce4bb" providerId="ADAL" clId="{ADA5BDC9-BF23-4283-B305-5ECC4F250A96}" dt="2021-05-24T13:37:48.277" v="3914" actId="1076"/>
          <ac:cxnSpMkLst>
            <pc:docMk/>
            <pc:sldMk cId="1256538235" sldId="256"/>
            <ac:cxnSpMk id="52" creationId="{A7201FEA-D32F-44CD-8810-107B9FEA6956}"/>
          </ac:cxnSpMkLst>
        </pc:cxnChg>
        <pc:cxnChg chg="add mod">
          <ac:chgData name="Monica Li" userId="f943bf91-d326-467d-a4f4-bfe2ca7ce4bb" providerId="ADAL" clId="{ADA5BDC9-BF23-4283-B305-5ECC4F250A96}" dt="2021-05-24T13:37:59.494" v="3918" actId="14100"/>
          <ac:cxnSpMkLst>
            <pc:docMk/>
            <pc:sldMk cId="1256538235" sldId="256"/>
            <ac:cxnSpMk id="55" creationId="{29AB55DD-619C-4939-B956-CF932B038AF7}"/>
          </ac:cxnSpMkLst>
        </pc:cxnChg>
        <pc:cxnChg chg="add mod">
          <ac:chgData name="Monica Li" userId="f943bf91-d326-467d-a4f4-bfe2ca7ce4bb" providerId="ADAL" clId="{ADA5BDC9-BF23-4283-B305-5ECC4F250A96}" dt="2021-05-24T13:38:03.690" v="3920" actId="1076"/>
          <ac:cxnSpMkLst>
            <pc:docMk/>
            <pc:sldMk cId="1256538235" sldId="256"/>
            <ac:cxnSpMk id="58" creationId="{3DCEFF39-40C8-430F-A928-33C9558E08C7}"/>
          </ac:cxnSpMkLst>
        </pc:cxnChg>
        <pc:cxnChg chg="add mod">
          <ac:chgData name="Monica Li" userId="f943bf91-d326-467d-a4f4-bfe2ca7ce4bb" providerId="ADAL" clId="{ADA5BDC9-BF23-4283-B305-5ECC4F250A96}" dt="2021-05-24T13:38:10.304" v="3923" actId="14100"/>
          <ac:cxnSpMkLst>
            <pc:docMk/>
            <pc:sldMk cId="1256538235" sldId="256"/>
            <ac:cxnSpMk id="59" creationId="{9624B768-D1FC-4D24-BE9A-50E24F1043B8}"/>
          </ac:cxnSpMkLst>
        </pc:cxnChg>
        <pc:cxnChg chg="add mod">
          <ac:chgData name="Monica Li" userId="f943bf91-d326-467d-a4f4-bfe2ca7ce4bb" providerId="ADAL" clId="{ADA5BDC9-BF23-4283-B305-5ECC4F250A96}" dt="2021-06-01T16:10:17.226" v="7070" actId="14100"/>
          <ac:cxnSpMkLst>
            <pc:docMk/>
            <pc:sldMk cId="1256538235" sldId="256"/>
            <ac:cxnSpMk id="61" creationId="{A74B66FF-1C29-4D8F-A547-A50E9B5A333B}"/>
          </ac:cxnSpMkLst>
        </pc:cxnChg>
        <pc:cxnChg chg="add mod">
          <ac:chgData name="Monica Li" userId="f943bf91-d326-467d-a4f4-bfe2ca7ce4bb" providerId="ADAL" clId="{ADA5BDC9-BF23-4283-B305-5ECC4F250A96}" dt="2021-05-24T13:38:24.503" v="3930" actId="14100"/>
          <ac:cxnSpMkLst>
            <pc:docMk/>
            <pc:sldMk cId="1256538235" sldId="256"/>
            <ac:cxnSpMk id="63" creationId="{610C2095-DBC5-48E9-9080-68E81E8BEEDC}"/>
          </ac:cxnSpMkLst>
        </pc:cxnChg>
        <pc:cxnChg chg="add mod">
          <ac:chgData name="Monica Li" userId="f943bf91-d326-467d-a4f4-bfe2ca7ce4bb" providerId="ADAL" clId="{ADA5BDC9-BF23-4283-B305-5ECC4F250A96}" dt="2021-05-24T13:38:34.096" v="3934" actId="14100"/>
          <ac:cxnSpMkLst>
            <pc:docMk/>
            <pc:sldMk cId="1256538235" sldId="256"/>
            <ac:cxnSpMk id="65" creationId="{640D3A35-0905-431A-AF72-0B9125373FEE}"/>
          </ac:cxnSpMkLst>
        </pc:cxnChg>
      </pc:sldChg>
      <pc:sldChg chg="addSp modSp mod addCm modCm">
        <pc:chgData name="Monica Li" userId="f943bf91-d326-467d-a4f4-bfe2ca7ce4bb" providerId="ADAL" clId="{ADA5BDC9-BF23-4283-B305-5ECC4F250A96}" dt="2021-06-01T14:53:33.080" v="6639" actId="20577"/>
        <pc:sldMkLst>
          <pc:docMk/>
          <pc:sldMk cId="2858558611" sldId="257"/>
        </pc:sldMkLst>
        <pc:spChg chg="mod">
          <ac:chgData name="Monica Li" userId="f943bf91-d326-467d-a4f4-bfe2ca7ce4bb" providerId="ADAL" clId="{ADA5BDC9-BF23-4283-B305-5ECC4F250A96}" dt="2021-06-01T14:53:33.080" v="6639" actId="20577"/>
          <ac:spMkLst>
            <pc:docMk/>
            <pc:sldMk cId="2858558611" sldId="257"/>
            <ac:spMk id="11" creationId="{3B863457-CE17-4C82-AA1E-0D2207031669}"/>
          </ac:spMkLst>
        </pc:spChg>
        <pc:spChg chg="add mod">
          <ac:chgData name="Monica Li" userId="f943bf91-d326-467d-a4f4-bfe2ca7ce4bb" providerId="ADAL" clId="{ADA5BDC9-BF23-4283-B305-5ECC4F250A96}" dt="2021-05-24T08:59:06.424" v="989" actId="1076"/>
          <ac:spMkLst>
            <pc:docMk/>
            <pc:sldMk cId="2858558611" sldId="257"/>
            <ac:spMk id="16" creationId="{C0F586CD-E7A4-4F4C-9CD1-271B30F7A866}"/>
          </ac:spMkLst>
        </pc:spChg>
      </pc:sldChg>
      <pc:sldChg chg="addSp delSp modSp new mod addCm modCm">
        <pc:chgData name="Monica Li" userId="f943bf91-d326-467d-a4f4-bfe2ca7ce4bb" providerId="ADAL" clId="{ADA5BDC9-BF23-4283-B305-5ECC4F250A96}" dt="2021-06-01T16:08:44.679" v="6923" actId="21"/>
        <pc:sldMkLst>
          <pc:docMk/>
          <pc:sldMk cId="3499649285" sldId="258"/>
        </pc:sldMkLst>
        <pc:spChg chg="add del mod">
          <ac:chgData name="Monica Li" userId="f943bf91-d326-467d-a4f4-bfe2ca7ce4bb" providerId="ADAL" clId="{ADA5BDC9-BF23-4283-B305-5ECC4F250A96}" dt="2021-06-01T13:03:48.451" v="5067"/>
          <ac:spMkLst>
            <pc:docMk/>
            <pc:sldMk cId="3499649285" sldId="258"/>
            <ac:spMk id="2" creationId="{0B2A2115-FD49-4B66-A419-F4AAF96B2A65}"/>
          </ac:spMkLst>
        </pc:spChg>
        <pc:spChg chg="del">
          <ac:chgData name="Monica Li" userId="f943bf91-d326-467d-a4f4-bfe2ca7ce4bb" providerId="ADAL" clId="{ADA5BDC9-BF23-4283-B305-5ECC4F250A96}" dt="2021-05-24T08:24:10.958" v="2" actId="478"/>
          <ac:spMkLst>
            <pc:docMk/>
            <pc:sldMk cId="3499649285" sldId="258"/>
            <ac:spMk id="2" creationId="{CE7DD810-B1FE-4796-81EE-4E5586B96641}"/>
          </ac:spMkLst>
        </pc:spChg>
        <pc:spChg chg="del">
          <ac:chgData name="Monica Li" userId="f943bf91-d326-467d-a4f4-bfe2ca7ce4bb" providerId="ADAL" clId="{ADA5BDC9-BF23-4283-B305-5ECC4F250A96}" dt="2021-05-24T08:24:09.143" v="1" actId="478"/>
          <ac:spMkLst>
            <pc:docMk/>
            <pc:sldMk cId="3499649285" sldId="258"/>
            <ac:spMk id="3" creationId="{932167A1-BC2E-42E0-B4FC-C97BAE83AED9}"/>
          </ac:spMkLst>
        </pc:spChg>
        <pc:spChg chg="add mod">
          <ac:chgData name="Monica Li" userId="f943bf91-d326-467d-a4f4-bfe2ca7ce4bb" providerId="ADAL" clId="{ADA5BDC9-BF23-4283-B305-5ECC4F250A96}" dt="2021-05-24T08:30:17.246" v="270" actId="20577"/>
          <ac:spMkLst>
            <pc:docMk/>
            <pc:sldMk cId="3499649285" sldId="258"/>
            <ac:spMk id="4" creationId="{26DD5C5F-08D5-4E56-A6DC-4FADA3DDD2C9}"/>
          </ac:spMkLst>
        </pc:spChg>
        <pc:spChg chg="add mod">
          <ac:chgData name="Monica Li" userId="f943bf91-d326-467d-a4f4-bfe2ca7ce4bb" providerId="ADAL" clId="{ADA5BDC9-BF23-4283-B305-5ECC4F250A96}" dt="2021-05-24T13:14:34.909" v="3628" actId="1076"/>
          <ac:spMkLst>
            <pc:docMk/>
            <pc:sldMk cId="3499649285" sldId="258"/>
            <ac:spMk id="5" creationId="{D7FCF070-67B1-4DE7-994E-B5E586D12BEA}"/>
          </ac:spMkLst>
        </pc:spChg>
        <pc:spChg chg="add mod">
          <ac:chgData name="Monica Li" userId="f943bf91-d326-467d-a4f4-bfe2ca7ce4bb" providerId="ADAL" clId="{ADA5BDC9-BF23-4283-B305-5ECC4F250A96}" dt="2021-05-24T13:11:09.468" v="3477" actId="255"/>
          <ac:spMkLst>
            <pc:docMk/>
            <pc:sldMk cId="3499649285" sldId="258"/>
            <ac:spMk id="6" creationId="{6A5DAF25-804E-4098-8B69-64185220E2CA}"/>
          </ac:spMkLst>
        </pc:spChg>
        <pc:spChg chg="add del mod">
          <ac:chgData name="Monica Li" userId="f943bf91-d326-467d-a4f4-bfe2ca7ce4bb" providerId="ADAL" clId="{ADA5BDC9-BF23-4283-B305-5ECC4F250A96}" dt="2021-06-01T16:08:44.679" v="6923" actId="21"/>
          <ac:spMkLst>
            <pc:docMk/>
            <pc:sldMk cId="3499649285" sldId="258"/>
            <ac:spMk id="7" creationId="{3E0B40CB-18D1-410C-89F2-DF816D261CB0}"/>
          </ac:spMkLst>
        </pc:spChg>
        <pc:spChg chg="add del mod">
          <ac:chgData name="Monica Li" userId="f943bf91-d326-467d-a4f4-bfe2ca7ce4bb" providerId="ADAL" clId="{ADA5BDC9-BF23-4283-B305-5ECC4F250A96}" dt="2021-05-24T08:43:39.486" v="582" actId="478"/>
          <ac:spMkLst>
            <pc:docMk/>
            <pc:sldMk cId="3499649285" sldId="258"/>
            <ac:spMk id="8" creationId="{EE81FE4F-3490-403B-B7A1-ABC69ADA29BA}"/>
          </ac:spMkLst>
        </pc:spChg>
        <pc:spChg chg="add del mod">
          <ac:chgData name="Monica Li" userId="f943bf91-d326-467d-a4f4-bfe2ca7ce4bb" providerId="ADAL" clId="{ADA5BDC9-BF23-4283-B305-5ECC4F250A96}" dt="2021-05-24T08:44:08.426" v="589"/>
          <ac:spMkLst>
            <pc:docMk/>
            <pc:sldMk cId="3499649285" sldId="258"/>
            <ac:spMk id="9" creationId="{BBF601EB-A41E-4D69-BCAD-2AF5AD12E96B}"/>
          </ac:spMkLst>
        </pc:spChg>
        <pc:spChg chg="add mod">
          <ac:chgData name="Monica Li" userId="f943bf91-d326-467d-a4f4-bfe2ca7ce4bb" providerId="ADAL" clId="{ADA5BDC9-BF23-4283-B305-5ECC4F250A96}" dt="2021-05-24T13:11:50.029" v="3486" actId="1076"/>
          <ac:spMkLst>
            <pc:docMk/>
            <pc:sldMk cId="3499649285" sldId="258"/>
            <ac:spMk id="10" creationId="{D05ADFF8-BA5C-4CB1-893D-A43F4040776A}"/>
          </ac:spMkLst>
        </pc:spChg>
        <pc:spChg chg="add mod">
          <ac:chgData name="Monica Li" userId="f943bf91-d326-467d-a4f4-bfe2ca7ce4bb" providerId="ADAL" clId="{ADA5BDC9-BF23-4283-B305-5ECC4F250A96}" dt="2021-05-24T13:16:18.241" v="3726" actId="1076"/>
          <ac:spMkLst>
            <pc:docMk/>
            <pc:sldMk cId="3499649285" sldId="258"/>
            <ac:spMk id="11" creationId="{00C098B5-4A8D-4A83-8D0B-12FDC7B211D0}"/>
          </ac:spMkLst>
        </pc:spChg>
        <pc:spChg chg="add mod">
          <ac:chgData name="Monica Li" userId="f943bf91-d326-467d-a4f4-bfe2ca7ce4bb" providerId="ADAL" clId="{ADA5BDC9-BF23-4283-B305-5ECC4F250A96}" dt="2021-05-24T13:15:02.383" v="3646" actId="14100"/>
          <ac:spMkLst>
            <pc:docMk/>
            <pc:sldMk cId="3499649285" sldId="258"/>
            <ac:spMk id="12" creationId="{65375309-037E-4070-A8DA-862F6155C447}"/>
          </ac:spMkLst>
        </pc:spChg>
        <pc:spChg chg="add mod">
          <ac:chgData name="Monica Li" userId="f943bf91-d326-467d-a4f4-bfe2ca7ce4bb" providerId="ADAL" clId="{ADA5BDC9-BF23-4283-B305-5ECC4F250A96}" dt="2021-06-01T13:10:42.842" v="5470" actId="1076"/>
          <ac:spMkLst>
            <pc:docMk/>
            <pc:sldMk cId="3499649285" sldId="258"/>
            <ac:spMk id="13" creationId="{309CD32F-DE93-4E5D-AF8B-5FD67F6A8250}"/>
          </ac:spMkLst>
        </pc:spChg>
        <pc:spChg chg="add mod">
          <ac:chgData name="Monica Li" userId="f943bf91-d326-467d-a4f4-bfe2ca7ce4bb" providerId="ADAL" clId="{ADA5BDC9-BF23-4283-B305-5ECC4F250A96}" dt="2021-06-01T11:18:32.942" v="5063" actId="20577"/>
          <ac:spMkLst>
            <pc:docMk/>
            <pc:sldMk cId="3499649285" sldId="258"/>
            <ac:spMk id="14" creationId="{55F58584-CE83-4DFD-8481-363D37D8F9D6}"/>
          </ac:spMkLst>
        </pc:spChg>
        <pc:spChg chg="add mod">
          <ac:chgData name="Monica Li" userId="f943bf91-d326-467d-a4f4-bfe2ca7ce4bb" providerId="ADAL" clId="{ADA5BDC9-BF23-4283-B305-5ECC4F250A96}" dt="2021-06-01T13:14:13.841" v="5643" actId="1076"/>
          <ac:spMkLst>
            <pc:docMk/>
            <pc:sldMk cId="3499649285" sldId="258"/>
            <ac:spMk id="15" creationId="{29C046F6-4A4B-4665-BBD7-D0746920D525}"/>
          </ac:spMkLst>
        </pc:spChg>
        <pc:spChg chg="add mod">
          <ac:chgData name="Monica Li" userId="f943bf91-d326-467d-a4f4-bfe2ca7ce4bb" providerId="ADAL" clId="{ADA5BDC9-BF23-4283-B305-5ECC4F250A96}" dt="2021-05-24T13:11:33.173" v="3482" actId="1076"/>
          <ac:spMkLst>
            <pc:docMk/>
            <pc:sldMk cId="3499649285" sldId="258"/>
            <ac:spMk id="16" creationId="{148E3541-5358-463D-A833-8B9BF6E88325}"/>
          </ac:spMkLst>
        </pc:spChg>
        <pc:spChg chg="add del mod">
          <ac:chgData name="Monica Li" userId="f943bf91-d326-467d-a4f4-bfe2ca7ce4bb" providerId="ADAL" clId="{ADA5BDC9-BF23-4283-B305-5ECC4F250A96}" dt="2021-05-24T13:14:27.673" v="3625" actId="478"/>
          <ac:spMkLst>
            <pc:docMk/>
            <pc:sldMk cId="3499649285" sldId="258"/>
            <ac:spMk id="17" creationId="{DF790683-9FF0-4605-901E-628167762CD8}"/>
          </ac:spMkLst>
        </pc:spChg>
        <pc:spChg chg="add del mod">
          <ac:chgData name="Monica Li" userId="f943bf91-d326-467d-a4f4-bfe2ca7ce4bb" providerId="ADAL" clId="{ADA5BDC9-BF23-4283-B305-5ECC4F250A96}" dt="2021-05-24T13:14:26.038" v="3624" actId="478"/>
          <ac:spMkLst>
            <pc:docMk/>
            <pc:sldMk cId="3499649285" sldId="258"/>
            <ac:spMk id="18" creationId="{ECB0749B-7F1B-4DDE-9C4D-D4E7172D9EC3}"/>
          </ac:spMkLst>
        </pc:spChg>
        <pc:spChg chg="add mod">
          <ac:chgData name="Monica Li" userId="f943bf91-d326-467d-a4f4-bfe2ca7ce4bb" providerId="ADAL" clId="{ADA5BDC9-BF23-4283-B305-5ECC4F250A96}" dt="2021-06-01T13:10:46.111" v="5471" actId="1076"/>
          <ac:spMkLst>
            <pc:docMk/>
            <pc:sldMk cId="3499649285" sldId="258"/>
            <ac:spMk id="19" creationId="{2BBF5E92-F938-48D6-AEAF-D740E94DAFB8}"/>
          </ac:spMkLst>
        </pc:spChg>
        <pc:spChg chg="add mod">
          <ac:chgData name="Monica Li" userId="f943bf91-d326-467d-a4f4-bfe2ca7ce4bb" providerId="ADAL" clId="{ADA5BDC9-BF23-4283-B305-5ECC4F250A96}" dt="2021-05-24T13:15:05.242" v="3647" actId="1076"/>
          <ac:spMkLst>
            <pc:docMk/>
            <pc:sldMk cId="3499649285" sldId="258"/>
            <ac:spMk id="20" creationId="{9A354DF7-F876-4D71-8E32-6A25636A5959}"/>
          </ac:spMkLst>
        </pc:spChg>
        <pc:spChg chg="add mod">
          <ac:chgData name="Monica Li" userId="f943bf91-d326-467d-a4f4-bfe2ca7ce4bb" providerId="ADAL" clId="{ADA5BDC9-BF23-4283-B305-5ECC4F250A96}" dt="2021-06-01T13:14:19.951" v="5646" actId="1076"/>
          <ac:spMkLst>
            <pc:docMk/>
            <pc:sldMk cId="3499649285" sldId="258"/>
            <ac:spMk id="21" creationId="{EA608602-704E-4445-A15C-26BBEAE088E9}"/>
          </ac:spMkLst>
        </pc:spChg>
        <pc:spChg chg="add mod">
          <ac:chgData name="Monica Li" userId="f943bf91-d326-467d-a4f4-bfe2ca7ce4bb" providerId="ADAL" clId="{ADA5BDC9-BF23-4283-B305-5ECC4F250A96}" dt="2021-05-24T13:12:03.342" v="3537" actId="20577"/>
          <ac:spMkLst>
            <pc:docMk/>
            <pc:sldMk cId="3499649285" sldId="258"/>
            <ac:spMk id="22" creationId="{1EAC2EC7-ACFB-4E16-AAF7-9E277AAADB26}"/>
          </ac:spMkLst>
        </pc:spChg>
        <pc:spChg chg="add mod">
          <ac:chgData name="Monica Li" userId="f943bf91-d326-467d-a4f4-bfe2ca7ce4bb" providerId="ADAL" clId="{ADA5BDC9-BF23-4283-B305-5ECC4F250A96}" dt="2021-05-24T13:12:08.483" v="3539" actId="1076"/>
          <ac:spMkLst>
            <pc:docMk/>
            <pc:sldMk cId="3499649285" sldId="258"/>
            <ac:spMk id="23" creationId="{B5084692-7D7A-4B04-9C4E-EA59B61D4F90}"/>
          </ac:spMkLst>
        </pc:spChg>
        <pc:spChg chg="add mod">
          <ac:chgData name="Monica Li" userId="f943bf91-d326-467d-a4f4-bfe2ca7ce4bb" providerId="ADAL" clId="{ADA5BDC9-BF23-4283-B305-5ECC4F250A96}" dt="2021-06-01T13:07:58.998" v="5367" actId="1076"/>
          <ac:spMkLst>
            <pc:docMk/>
            <pc:sldMk cId="3499649285" sldId="258"/>
            <ac:spMk id="24" creationId="{BA6B8906-F63C-4422-A4A4-E303EDE6D59B}"/>
          </ac:spMkLst>
        </pc:spChg>
        <pc:spChg chg="add mod">
          <ac:chgData name="Monica Li" userId="f943bf91-d326-467d-a4f4-bfe2ca7ce4bb" providerId="ADAL" clId="{ADA5BDC9-BF23-4283-B305-5ECC4F250A96}" dt="2021-05-24T13:14:39.119" v="3629" actId="1076"/>
          <ac:spMkLst>
            <pc:docMk/>
            <pc:sldMk cId="3499649285" sldId="258"/>
            <ac:spMk id="25" creationId="{D707ED7D-FD60-4B8B-9996-936218AB7493}"/>
          </ac:spMkLst>
        </pc:spChg>
        <pc:spChg chg="add mod">
          <ac:chgData name="Monica Li" userId="f943bf91-d326-467d-a4f4-bfe2ca7ce4bb" providerId="ADAL" clId="{ADA5BDC9-BF23-4283-B305-5ECC4F250A96}" dt="2021-05-24T13:16:31.643" v="3743" actId="1076"/>
          <ac:spMkLst>
            <pc:docMk/>
            <pc:sldMk cId="3499649285" sldId="258"/>
            <ac:spMk id="26" creationId="{A91A4611-B741-448F-87DF-CC9AEA9F987D}"/>
          </ac:spMkLst>
        </pc:spChg>
        <pc:spChg chg="add mod">
          <ac:chgData name="Monica Li" userId="f943bf91-d326-467d-a4f4-bfe2ca7ce4bb" providerId="ADAL" clId="{ADA5BDC9-BF23-4283-B305-5ECC4F250A96}" dt="2021-06-01T13:08:00.949" v="5368" actId="1076"/>
          <ac:spMkLst>
            <pc:docMk/>
            <pc:sldMk cId="3499649285" sldId="258"/>
            <ac:spMk id="27" creationId="{5E758B29-B364-4F18-9FD3-24A7310B6F22}"/>
          </ac:spMkLst>
        </pc:spChg>
        <pc:spChg chg="add mod">
          <ac:chgData name="Monica Li" userId="f943bf91-d326-467d-a4f4-bfe2ca7ce4bb" providerId="ADAL" clId="{ADA5BDC9-BF23-4283-B305-5ECC4F250A96}" dt="2021-05-24T13:16:47.054" v="3763" actId="1076"/>
          <ac:spMkLst>
            <pc:docMk/>
            <pc:sldMk cId="3499649285" sldId="258"/>
            <ac:spMk id="28" creationId="{42D6B017-23DA-4C44-8C45-DF7F85848C40}"/>
          </ac:spMkLst>
        </pc:spChg>
        <pc:spChg chg="add mod">
          <ac:chgData name="Monica Li" userId="f943bf91-d326-467d-a4f4-bfe2ca7ce4bb" providerId="ADAL" clId="{ADA5BDC9-BF23-4283-B305-5ECC4F250A96}" dt="2021-06-01T13:14:16.313" v="5644" actId="1076"/>
          <ac:spMkLst>
            <pc:docMk/>
            <pc:sldMk cId="3499649285" sldId="258"/>
            <ac:spMk id="29" creationId="{98BA069A-2F73-4108-A6F3-0819FC0A6CD0}"/>
          </ac:spMkLst>
        </pc:spChg>
        <pc:spChg chg="add mod">
          <ac:chgData name="Monica Li" userId="f943bf91-d326-467d-a4f4-bfe2ca7ce4bb" providerId="ADAL" clId="{ADA5BDC9-BF23-4283-B305-5ECC4F250A96}" dt="2021-06-01T13:08:11.392" v="5372" actId="1076"/>
          <ac:spMkLst>
            <pc:docMk/>
            <pc:sldMk cId="3499649285" sldId="258"/>
            <ac:spMk id="30" creationId="{48809A39-E34B-4EEE-98D1-7AA40A8BE647}"/>
          </ac:spMkLst>
        </pc:spChg>
        <pc:spChg chg="add del mod">
          <ac:chgData name="Monica Li" userId="f943bf91-d326-467d-a4f4-bfe2ca7ce4bb" providerId="ADAL" clId="{ADA5BDC9-BF23-4283-B305-5ECC4F250A96}" dt="2021-05-24T13:17:37.371" v="3827" actId="478"/>
          <ac:spMkLst>
            <pc:docMk/>
            <pc:sldMk cId="3499649285" sldId="258"/>
            <ac:spMk id="30" creationId="{4AA49732-93E2-43D2-B05F-ECAC35C2E1A3}"/>
          </ac:spMkLst>
        </pc:spChg>
        <pc:spChg chg="add mod">
          <ac:chgData name="Monica Li" userId="f943bf91-d326-467d-a4f4-bfe2ca7ce4bb" providerId="ADAL" clId="{ADA5BDC9-BF23-4283-B305-5ECC4F250A96}" dt="2021-06-01T13:08:06.411" v="5370" actId="1076"/>
          <ac:spMkLst>
            <pc:docMk/>
            <pc:sldMk cId="3499649285" sldId="258"/>
            <ac:spMk id="31" creationId="{2FC98C65-A91A-4F63-8DF3-E690DDCB51F5}"/>
          </ac:spMkLst>
        </pc:spChg>
        <pc:spChg chg="add mod">
          <ac:chgData name="Monica Li" userId="f943bf91-d326-467d-a4f4-bfe2ca7ce4bb" providerId="ADAL" clId="{ADA5BDC9-BF23-4283-B305-5ECC4F250A96}" dt="2021-06-01T13:08:09.821" v="5371" actId="1076"/>
          <ac:spMkLst>
            <pc:docMk/>
            <pc:sldMk cId="3499649285" sldId="258"/>
            <ac:spMk id="32" creationId="{545BAD58-FD2A-4D36-AAEB-6C73177DD366}"/>
          </ac:spMkLst>
        </pc:spChg>
        <pc:spChg chg="add mod">
          <ac:chgData name="Monica Li" userId="f943bf91-d326-467d-a4f4-bfe2ca7ce4bb" providerId="ADAL" clId="{ADA5BDC9-BF23-4283-B305-5ECC4F250A96}" dt="2021-06-01T13:08:13.811" v="5373" actId="1076"/>
          <ac:spMkLst>
            <pc:docMk/>
            <pc:sldMk cId="3499649285" sldId="258"/>
            <ac:spMk id="33" creationId="{63EC9494-CCDA-47C0-91A2-E6CEA7E6680A}"/>
          </ac:spMkLst>
        </pc:spChg>
        <pc:spChg chg="add mod">
          <ac:chgData name="Monica Li" userId="f943bf91-d326-467d-a4f4-bfe2ca7ce4bb" providerId="ADAL" clId="{ADA5BDC9-BF23-4283-B305-5ECC4F250A96}" dt="2021-06-01T13:08:16.191" v="5374" actId="1076"/>
          <ac:spMkLst>
            <pc:docMk/>
            <pc:sldMk cId="3499649285" sldId="258"/>
            <ac:spMk id="34" creationId="{B518CE78-B775-44E8-ADE7-441287D3D6AB}"/>
          </ac:spMkLst>
        </pc:spChg>
        <pc:spChg chg="add mod">
          <ac:chgData name="Monica Li" userId="f943bf91-d326-467d-a4f4-bfe2ca7ce4bb" providerId="ADAL" clId="{ADA5BDC9-BF23-4283-B305-5ECC4F250A96}" dt="2021-06-01T13:08:20.392" v="5376" actId="1076"/>
          <ac:spMkLst>
            <pc:docMk/>
            <pc:sldMk cId="3499649285" sldId="258"/>
            <ac:spMk id="35" creationId="{AA0C66D6-01CE-40C4-9856-4DBD9ED7187A}"/>
          </ac:spMkLst>
        </pc:spChg>
        <pc:spChg chg="add mod">
          <ac:chgData name="Monica Li" userId="f943bf91-d326-467d-a4f4-bfe2ca7ce4bb" providerId="ADAL" clId="{ADA5BDC9-BF23-4283-B305-5ECC4F250A96}" dt="2021-06-01T13:11:51.153" v="5638" actId="1076"/>
          <ac:spMkLst>
            <pc:docMk/>
            <pc:sldMk cId="3499649285" sldId="258"/>
            <ac:spMk id="36" creationId="{E5E7664D-3E02-4C06-8F5D-6C4DB037BA0E}"/>
          </ac:spMkLst>
        </pc:spChg>
        <pc:spChg chg="add mod">
          <ac:chgData name="Monica Li" userId="f943bf91-d326-467d-a4f4-bfe2ca7ce4bb" providerId="ADAL" clId="{ADA5BDC9-BF23-4283-B305-5ECC4F250A96}" dt="2021-06-01T13:10:53.331" v="5473" actId="1076"/>
          <ac:spMkLst>
            <pc:docMk/>
            <pc:sldMk cId="3499649285" sldId="258"/>
            <ac:spMk id="37" creationId="{F57C4DA0-E6BA-42BF-A8C3-F24F96275708}"/>
          </ac:spMkLst>
        </pc:spChg>
        <pc:spChg chg="add mod">
          <ac:chgData name="Monica Li" userId="f943bf91-d326-467d-a4f4-bfe2ca7ce4bb" providerId="ADAL" clId="{ADA5BDC9-BF23-4283-B305-5ECC4F250A96}" dt="2021-06-01T13:48:00.292" v="6342" actId="20577"/>
          <ac:spMkLst>
            <pc:docMk/>
            <pc:sldMk cId="3499649285" sldId="258"/>
            <ac:spMk id="38" creationId="{D3E4A585-76D6-4765-A49C-F506A83349EE}"/>
          </ac:spMkLst>
        </pc:spChg>
        <pc:spChg chg="add mod">
          <ac:chgData name="Monica Li" userId="f943bf91-d326-467d-a4f4-bfe2ca7ce4bb" providerId="ADAL" clId="{ADA5BDC9-BF23-4283-B305-5ECC4F250A96}" dt="2021-06-01T13:48:07.847" v="6344" actId="1076"/>
          <ac:spMkLst>
            <pc:docMk/>
            <pc:sldMk cId="3499649285" sldId="258"/>
            <ac:spMk id="39" creationId="{416DD279-4043-48F9-9DFF-C236B676A29B}"/>
          </ac:spMkLst>
        </pc:spChg>
        <pc:spChg chg="add del mod">
          <ac:chgData name="Monica Li" userId="f943bf91-d326-467d-a4f4-bfe2ca7ce4bb" providerId="ADAL" clId="{ADA5BDC9-BF23-4283-B305-5ECC4F250A96}" dt="2021-06-01T15:18:04.304" v="6643" actId="478"/>
          <ac:spMkLst>
            <pc:docMk/>
            <pc:sldMk cId="3499649285" sldId="258"/>
            <ac:spMk id="40" creationId="{5FE15E88-CC68-4EBC-9D88-122D1C50633C}"/>
          </ac:spMkLst>
        </pc:spChg>
      </pc:sldChg>
      <pc:sldChg chg="addSp delSp modSp new mod">
        <pc:chgData name="Monica Li" userId="f943bf91-d326-467d-a4f4-bfe2ca7ce4bb" providerId="ADAL" clId="{ADA5BDC9-BF23-4283-B305-5ECC4F250A96}" dt="2021-06-01T13:50:35.503" v="6426" actId="20577"/>
        <pc:sldMkLst>
          <pc:docMk/>
          <pc:sldMk cId="2420069855" sldId="259"/>
        </pc:sldMkLst>
        <pc:spChg chg="del mod">
          <ac:chgData name="Monica Li" userId="f943bf91-d326-467d-a4f4-bfe2ca7ce4bb" providerId="ADAL" clId="{ADA5BDC9-BF23-4283-B305-5ECC4F250A96}" dt="2021-05-24T08:44:33.102" v="622" actId="478"/>
          <ac:spMkLst>
            <pc:docMk/>
            <pc:sldMk cId="2420069855" sldId="259"/>
            <ac:spMk id="2" creationId="{035A2AE3-B5F6-4601-9CF2-1887EF1EB277}"/>
          </ac:spMkLst>
        </pc:spChg>
        <pc:spChg chg="del">
          <ac:chgData name="Monica Li" userId="f943bf91-d326-467d-a4f4-bfe2ca7ce4bb" providerId="ADAL" clId="{ADA5BDC9-BF23-4283-B305-5ECC4F250A96}" dt="2021-05-24T08:44:30.445" v="620" actId="478"/>
          <ac:spMkLst>
            <pc:docMk/>
            <pc:sldMk cId="2420069855" sldId="259"/>
            <ac:spMk id="3" creationId="{70676CE5-ED0D-4AB2-82D8-D692816385AE}"/>
          </ac:spMkLst>
        </pc:spChg>
        <pc:spChg chg="add mod">
          <ac:chgData name="Monica Li" userId="f943bf91-d326-467d-a4f4-bfe2ca7ce4bb" providerId="ADAL" clId="{ADA5BDC9-BF23-4283-B305-5ECC4F250A96}" dt="2021-05-24T09:22:59.273" v="1103" actId="20577"/>
          <ac:spMkLst>
            <pc:docMk/>
            <pc:sldMk cId="2420069855" sldId="259"/>
            <ac:spMk id="4" creationId="{C2727346-5089-4F00-840F-B15EA9DE1AA2}"/>
          </ac:spMkLst>
        </pc:spChg>
        <pc:spChg chg="add mod">
          <ac:chgData name="Monica Li" userId="f943bf91-d326-467d-a4f4-bfe2ca7ce4bb" providerId="ADAL" clId="{ADA5BDC9-BF23-4283-B305-5ECC4F250A96}" dt="2021-05-24T08:59:58.377" v="1014" actId="14100"/>
          <ac:spMkLst>
            <pc:docMk/>
            <pc:sldMk cId="2420069855" sldId="259"/>
            <ac:spMk id="5" creationId="{FAD6F31B-AFAC-4C5B-8A43-9F09ED146830}"/>
          </ac:spMkLst>
        </pc:spChg>
        <pc:spChg chg="add mod">
          <ac:chgData name="Monica Li" userId="f943bf91-d326-467d-a4f4-bfe2ca7ce4bb" providerId="ADAL" clId="{ADA5BDC9-BF23-4283-B305-5ECC4F250A96}" dt="2021-05-24T09:24:36.853" v="1153" actId="1076"/>
          <ac:spMkLst>
            <pc:docMk/>
            <pc:sldMk cId="2420069855" sldId="259"/>
            <ac:spMk id="10" creationId="{3A92364E-885A-4622-A9AC-0FF922A8ED00}"/>
          </ac:spMkLst>
        </pc:spChg>
        <pc:spChg chg="add mod">
          <ac:chgData name="Monica Li" userId="f943bf91-d326-467d-a4f4-bfe2ca7ce4bb" providerId="ADAL" clId="{ADA5BDC9-BF23-4283-B305-5ECC4F250A96}" dt="2021-05-24T09:32:33.511" v="1708" actId="1076"/>
          <ac:spMkLst>
            <pc:docMk/>
            <pc:sldMk cId="2420069855" sldId="259"/>
            <ac:spMk id="11" creationId="{65E53033-F828-4F62-B08A-D90A5378042C}"/>
          </ac:spMkLst>
        </pc:spChg>
        <pc:spChg chg="add mod">
          <ac:chgData name="Monica Li" userId="f943bf91-d326-467d-a4f4-bfe2ca7ce4bb" providerId="ADAL" clId="{ADA5BDC9-BF23-4283-B305-5ECC4F250A96}" dt="2021-05-24T09:32:05.779" v="1706" actId="1076"/>
          <ac:spMkLst>
            <pc:docMk/>
            <pc:sldMk cId="2420069855" sldId="259"/>
            <ac:spMk id="12" creationId="{F4468187-4CE3-48EB-9A59-DE1E988F917A}"/>
          </ac:spMkLst>
        </pc:spChg>
        <pc:spChg chg="add mod">
          <ac:chgData name="Monica Li" userId="f943bf91-d326-467d-a4f4-bfe2ca7ce4bb" providerId="ADAL" clId="{ADA5BDC9-BF23-4283-B305-5ECC4F250A96}" dt="2021-05-24T09:32:03.054" v="1705" actId="20577"/>
          <ac:spMkLst>
            <pc:docMk/>
            <pc:sldMk cId="2420069855" sldId="259"/>
            <ac:spMk id="14" creationId="{A39788D9-217E-4F64-B540-5597D3BF8BE0}"/>
          </ac:spMkLst>
        </pc:spChg>
        <pc:spChg chg="add mod">
          <ac:chgData name="Monica Li" userId="f943bf91-d326-467d-a4f4-bfe2ca7ce4bb" providerId="ADAL" clId="{ADA5BDC9-BF23-4283-B305-5ECC4F250A96}" dt="2021-05-24T09:38:08.843" v="2157" actId="1076"/>
          <ac:spMkLst>
            <pc:docMk/>
            <pc:sldMk cId="2420069855" sldId="259"/>
            <ac:spMk id="15" creationId="{D8D0F1C0-7E74-4F12-9453-CDD82057C3F9}"/>
          </ac:spMkLst>
        </pc:spChg>
        <pc:spChg chg="add mod">
          <ac:chgData name="Monica Li" userId="f943bf91-d326-467d-a4f4-bfe2ca7ce4bb" providerId="ADAL" clId="{ADA5BDC9-BF23-4283-B305-5ECC4F250A96}" dt="2021-06-01T13:50:35.503" v="6426" actId="20577"/>
          <ac:spMkLst>
            <pc:docMk/>
            <pc:sldMk cId="2420069855" sldId="259"/>
            <ac:spMk id="16" creationId="{36218390-3621-405E-A126-610FD3C5F4E2}"/>
          </ac:spMkLst>
        </pc:spChg>
        <pc:spChg chg="add mod">
          <ac:chgData name="Monica Li" userId="f943bf91-d326-467d-a4f4-bfe2ca7ce4bb" providerId="ADAL" clId="{ADA5BDC9-BF23-4283-B305-5ECC4F250A96}" dt="2021-05-24T09:38:11.247" v="2158" actId="1076"/>
          <ac:spMkLst>
            <pc:docMk/>
            <pc:sldMk cId="2420069855" sldId="259"/>
            <ac:spMk id="17" creationId="{E000DF83-7AB2-4E8C-924B-9B885173E908}"/>
          </ac:spMkLst>
        </pc:spChg>
        <pc:picChg chg="add mod">
          <ac:chgData name="Monica Li" userId="f943bf91-d326-467d-a4f4-bfe2ca7ce4bb" providerId="ADAL" clId="{ADA5BDC9-BF23-4283-B305-5ECC4F250A96}" dt="2021-05-24T09:32:37.131" v="1709" actId="1076"/>
          <ac:picMkLst>
            <pc:docMk/>
            <pc:sldMk cId="2420069855" sldId="259"/>
            <ac:picMk id="13" creationId="{CF55C508-45A3-41F8-9A19-509B3D3A2293}"/>
          </ac:picMkLst>
        </pc:picChg>
        <pc:cxnChg chg="add mod">
          <ac:chgData name="Monica Li" userId="f943bf91-d326-467d-a4f4-bfe2ca7ce4bb" providerId="ADAL" clId="{ADA5BDC9-BF23-4283-B305-5ECC4F250A96}" dt="2021-05-24T09:24:41.227" v="1154" actId="1076"/>
          <ac:cxnSpMkLst>
            <pc:docMk/>
            <pc:sldMk cId="2420069855" sldId="259"/>
            <ac:cxnSpMk id="7" creationId="{137DDB90-5176-41B9-B5FF-ED52FCF64133}"/>
          </ac:cxnSpMkLst>
        </pc:cxnChg>
      </pc:sldChg>
      <pc:sldChg chg="addSp modSp add mod ord addCm modCm">
        <pc:chgData name="Monica Li" userId="f943bf91-d326-467d-a4f4-bfe2ca7ce4bb" providerId="ADAL" clId="{ADA5BDC9-BF23-4283-B305-5ECC4F250A96}" dt="2021-06-10T09:49:08.835" v="7674" actId="5900"/>
        <pc:sldMkLst>
          <pc:docMk/>
          <pc:sldMk cId="4263522993" sldId="260"/>
        </pc:sldMkLst>
        <pc:spChg chg="add mod">
          <ac:chgData name="Monica Li" userId="f943bf91-d326-467d-a4f4-bfe2ca7ce4bb" providerId="ADAL" clId="{ADA5BDC9-BF23-4283-B305-5ECC4F250A96}" dt="2021-05-24T08:59:39.109" v="991"/>
          <ac:spMkLst>
            <pc:docMk/>
            <pc:sldMk cId="4263522993" sldId="260"/>
            <ac:spMk id="3" creationId="{CC04583A-5D3C-43C4-8B38-CA5D860677E7}"/>
          </ac:spMkLst>
        </pc:spChg>
        <pc:spChg chg="mod">
          <ac:chgData name="Monica Li" userId="f943bf91-d326-467d-a4f4-bfe2ca7ce4bb" providerId="ADAL" clId="{ADA5BDC9-BF23-4283-B305-5ECC4F250A96}" dt="2021-05-24T08:50:57.385" v="981" actId="6549"/>
          <ac:spMkLst>
            <pc:docMk/>
            <pc:sldMk cId="4263522993" sldId="260"/>
            <ac:spMk id="4" creationId="{C2727346-5089-4F00-840F-B15EA9DE1AA2}"/>
          </ac:spMkLst>
        </pc:spChg>
      </pc:sldChg>
      <pc:sldChg chg="addSp delSp modSp add mod addCm delCm modCm">
        <pc:chgData name="Monica Li" userId="f943bf91-d326-467d-a4f4-bfe2ca7ce4bb" providerId="ADAL" clId="{ADA5BDC9-BF23-4283-B305-5ECC4F250A96}" dt="2021-06-01T10:54:58.322" v="4871" actId="5900"/>
        <pc:sldMkLst>
          <pc:docMk/>
          <pc:sldMk cId="3983727898" sldId="261"/>
        </pc:sldMkLst>
        <pc:spChg chg="del mod">
          <ac:chgData name="Monica Li" userId="f943bf91-d326-467d-a4f4-bfe2ca7ce4bb" providerId="ADAL" clId="{ADA5BDC9-BF23-4283-B305-5ECC4F250A96}" dt="2021-05-24T09:39:46.763" v="2191"/>
          <ac:spMkLst>
            <pc:docMk/>
            <pc:sldMk cId="3983727898" sldId="261"/>
            <ac:spMk id="4" creationId="{C2727346-5089-4F00-840F-B15EA9DE1AA2}"/>
          </ac:spMkLst>
        </pc:spChg>
        <pc:spChg chg="mod">
          <ac:chgData name="Monica Li" userId="f943bf91-d326-467d-a4f4-bfe2ca7ce4bb" providerId="ADAL" clId="{ADA5BDC9-BF23-4283-B305-5ECC4F250A96}" dt="2021-05-24T09:39:33.904" v="2181" actId="14100"/>
          <ac:spMkLst>
            <pc:docMk/>
            <pc:sldMk cId="3983727898" sldId="261"/>
            <ac:spMk id="5" creationId="{FAD6F31B-AFAC-4C5B-8A43-9F09ED146830}"/>
          </ac:spMkLst>
        </pc:spChg>
        <pc:spChg chg="del mod">
          <ac:chgData name="Monica Li" userId="f943bf91-d326-467d-a4f4-bfe2ca7ce4bb" providerId="ADAL" clId="{ADA5BDC9-BF23-4283-B305-5ECC4F250A96}" dt="2021-05-24T09:43:04.019" v="2452"/>
          <ac:spMkLst>
            <pc:docMk/>
            <pc:sldMk cId="3983727898" sldId="261"/>
            <ac:spMk id="10" creationId="{3A92364E-885A-4622-A9AC-0FF922A8ED00}"/>
          </ac:spMkLst>
        </pc:spChg>
        <pc:spChg chg="del">
          <ac:chgData name="Monica Li" userId="f943bf91-d326-467d-a4f4-bfe2ca7ce4bb" providerId="ADAL" clId="{ADA5BDC9-BF23-4283-B305-5ECC4F250A96}" dt="2021-05-24T15:19:02.202" v="3968" actId="478"/>
          <ac:spMkLst>
            <pc:docMk/>
            <pc:sldMk cId="3983727898" sldId="261"/>
            <ac:spMk id="11" creationId="{65E53033-F828-4F62-B08A-D90A5378042C}"/>
          </ac:spMkLst>
        </pc:spChg>
        <pc:spChg chg="del">
          <ac:chgData name="Monica Li" userId="f943bf91-d326-467d-a4f4-bfe2ca7ce4bb" providerId="ADAL" clId="{ADA5BDC9-BF23-4283-B305-5ECC4F250A96}" dt="2021-05-24T15:19:00.430" v="3967" actId="478"/>
          <ac:spMkLst>
            <pc:docMk/>
            <pc:sldMk cId="3983727898" sldId="261"/>
            <ac:spMk id="12" creationId="{F4468187-4CE3-48EB-9A59-DE1E988F917A}"/>
          </ac:spMkLst>
        </pc:spChg>
        <pc:spChg chg="del">
          <ac:chgData name="Monica Li" userId="f943bf91-d326-467d-a4f4-bfe2ca7ce4bb" providerId="ADAL" clId="{ADA5BDC9-BF23-4283-B305-5ECC4F250A96}" dt="2021-05-24T15:18:58.508" v="3966" actId="478"/>
          <ac:spMkLst>
            <pc:docMk/>
            <pc:sldMk cId="3983727898" sldId="261"/>
            <ac:spMk id="14" creationId="{A39788D9-217E-4F64-B540-5597D3BF8BE0}"/>
          </ac:spMkLst>
        </pc:spChg>
        <pc:spChg chg="del">
          <ac:chgData name="Monica Li" userId="f943bf91-d326-467d-a4f4-bfe2ca7ce4bb" providerId="ADAL" clId="{ADA5BDC9-BF23-4283-B305-5ECC4F250A96}" dt="2021-05-24T15:18:54.647" v="3964" actId="478"/>
          <ac:spMkLst>
            <pc:docMk/>
            <pc:sldMk cId="3983727898" sldId="261"/>
            <ac:spMk id="15" creationId="{D8D0F1C0-7E74-4F12-9453-CDD82057C3F9}"/>
          </ac:spMkLst>
        </pc:spChg>
        <pc:spChg chg="mod">
          <ac:chgData name="Monica Li" userId="f943bf91-d326-467d-a4f4-bfe2ca7ce4bb" providerId="ADAL" clId="{ADA5BDC9-BF23-4283-B305-5ECC4F250A96}" dt="2021-05-24T15:20:47.455" v="4327" actId="113"/>
          <ac:spMkLst>
            <pc:docMk/>
            <pc:sldMk cId="3983727898" sldId="261"/>
            <ac:spMk id="16" creationId="{36218390-3621-405E-A126-610FD3C5F4E2}"/>
          </ac:spMkLst>
        </pc:spChg>
        <pc:spChg chg="del">
          <ac:chgData name="Monica Li" userId="f943bf91-d326-467d-a4f4-bfe2ca7ce4bb" providerId="ADAL" clId="{ADA5BDC9-BF23-4283-B305-5ECC4F250A96}" dt="2021-05-24T15:18:56.504" v="3965" actId="478"/>
          <ac:spMkLst>
            <pc:docMk/>
            <pc:sldMk cId="3983727898" sldId="261"/>
            <ac:spMk id="17" creationId="{E000DF83-7AB2-4E8C-924B-9B885173E908}"/>
          </ac:spMkLst>
        </pc:spChg>
        <pc:spChg chg="add mod">
          <ac:chgData name="Monica Li" userId="f943bf91-d326-467d-a4f4-bfe2ca7ce4bb" providerId="ADAL" clId="{ADA5BDC9-BF23-4283-B305-5ECC4F250A96}" dt="2021-05-24T15:25:40.776" v="4731" actId="20577"/>
          <ac:spMkLst>
            <pc:docMk/>
            <pc:sldMk cId="3983727898" sldId="261"/>
            <ac:spMk id="18" creationId="{FB528FB7-439C-48D3-91C3-FC0D9944489D}"/>
          </ac:spMkLst>
        </pc:spChg>
        <pc:spChg chg="add mod">
          <ac:chgData name="Monica Li" userId="f943bf91-d326-467d-a4f4-bfe2ca7ce4bb" providerId="ADAL" clId="{ADA5BDC9-BF23-4283-B305-5ECC4F250A96}" dt="2021-05-24T15:43:49.850" v="4801" actId="1076"/>
          <ac:spMkLst>
            <pc:docMk/>
            <pc:sldMk cId="3983727898" sldId="261"/>
            <ac:spMk id="19" creationId="{CDBAD132-54EF-4F79-BF07-4C03E7324C39}"/>
          </ac:spMkLst>
        </pc:spChg>
        <pc:spChg chg="add mod">
          <ac:chgData name="Monica Li" userId="f943bf91-d326-467d-a4f4-bfe2ca7ce4bb" providerId="ADAL" clId="{ADA5BDC9-BF23-4283-B305-5ECC4F250A96}" dt="2021-05-24T15:20:55.141" v="4335" actId="20577"/>
          <ac:spMkLst>
            <pc:docMk/>
            <pc:sldMk cId="3983727898" sldId="261"/>
            <ac:spMk id="20" creationId="{FBACA408-341E-4374-B8EC-3FCA23C43542}"/>
          </ac:spMkLst>
        </pc:spChg>
        <pc:spChg chg="add mod">
          <ac:chgData name="Monica Li" userId="f943bf91-d326-467d-a4f4-bfe2ca7ce4bb" providerId="ADAL" clId="{ADA5BDC9-BF23-4283-B305-5ECC4F250A96}" dt="2021-05-24T15:25:53.837" v="4769" actId="20577"/>
          <ac:spMkLst>
            <pc:docMk/>
            <pc:sldMk cId="3983727898" sldId="261"/>
            <ac:spMk id="21" creationId="{E85078F1-D5B3-4A5B-9728-23FA048AFE74}"/>
          </ac:spMkLst>
        </pc:spChg>
        <pc:picChg chg="del">
          <ac:chgData name="Monica Li" userId="f943bf91-d326-467d-a4f4-bfe2ca7ce4bb" providerId="ADAL" clId="{ADA5BDC9-BF23-4283-B305-5ECC4F250A96}" dt="2021-05-24T09:41:09.200" v="2448" actId="478"/>
          <ac:picMkLst>
            <pc:docMk/>
            <pc:sldMk cId="3983727898" sldId="261"/>
            <ac:picMk id="13" creationId="{CF55C508-45A3-41F8-9A19-509B3D3A2293}"/>
          </ac:picMkLst>
        </pc:picChg>
        <pc:cxnChg chg="mod">
          <ac:chgData name="Monica Li" userId="f943bf91-d326-467d-a4f4-bfe2ca7ce4bb" providerId="ADAL" clId="{ADA5BDC9-BF23-4283-B305-5ECC4F250A96}" dt="2021-05-24T15:19:05.325" v="3969" actId="1076"/>
          <ac:cxnSpMkLst>
            <pc:docMk/>
            <pc:sldMk cId="3983727898" sldId="261"/>
            <ac:cxnSpMk id="7" creationId="{137DDB90-5176-41B9-B5FF-ED52FCF64133}"/>
          </ac:cxnSpMkLst>
        </pc:cxnChg>
      </pc:sldChg>
      <pc:sldChg chg="add del">
        <pc:chgData name="Monica Li" userId="f943bf91-d326-467d-a4f4-bfe2ca7ce4bb" providerId="ADAL" clId="{ADA5BDC9-BF23-4283-B305-5ECC4F250A96}" dt="2021-05-24T13:13:41.600" v="3555" actId="47"/>
        <pc:sldMkLst>
          <pc:docMk/>
          <pc:sldMk cId="1397179435" sldId="262"/>
        </pc:sldMkLst>
      </pc:sldChg>
      <pc:sldChg chg="addSp modSp new mod addCm modCm">
        <pc:chgData name="Monica Li" userId="f943bf91-d326-467d-a4f4-bfe2ca7ce4bb" providerId="ADAL" clId="{ADA5BDC9-BF23-4283-B305-5ECC4F250A96}" dt="2021-06-10T09:47:04.211" v="7665" actId="5900"/>
        <pc:sldMkLst>
          <pc:docMk/>
          <pc:sldMk cId="2623647682" sldId="262"/>
        </pc:sldMkLst>
        <pc:spChg chg="add mod">
          <ac:chgData name="Monica Li" userId="f943bf91-d326-467d-a4f4-bfe2ca7ce4bb" providerId="ADAL" clId="{ADA5BDC9-BF23-4283-B305-5ECC4F250A96}" dt="2021-06-01T15:19:21.917" v="6916" actId="1076"/>
          <ac:spMkLst>
            <pc:docMk/>
            <pc:sldMk cId="2623647682" sldId="262"/>
            <ac:spMk id="2" creationId="{4C3437F0-9B80-4879-A036-CE20E9D54EAC}"/>
          </ac:spMkLst>
        </pc:spChg>
        <pc:spChg chg="add mod">
          <ac:chgData name="Monica Li" userId="f943bf91-d326-467d-a4f4-bfe2ca7ce4bb" providerId="ADAL" clId="{ADA5BDC9-BF23-4283-B305-5ECC4F250A96}" dt="2021-06-01T15:19:29.698" v="6918" actId="1076"/>
          <ac:spMkLst>
            <pc:docMk/>
            <pc:sldMk cId="2623647682" sldId="262"/>
            <ac:spMk id="3" creationId="{D09B8EEE-17A0-45D8-A569-A0649EE60652}"/>
          </ac:spMkLst>
        </pc:spChg>
        <pc:spChg chg="add mod">
          <ac:chgData name="Monica Li" userId="f943bf91-d326-467d-a4f4-bfe2ca7ce4bb" providerId="ADAL" clId="{ADA5BDC9-BF23-4283-B305-5ECC4F250A96}" dt="2021-06-01T16:09:44.094" v="7020" actId="20577"/>
          <ac:spMkLst>
            <pc:docMk/>
            <pc:sldMk cId="2623647682" sldId="262"/>
            <ac:spMk id="4" creationId="{640FD654-60B8-49CB-939E-1BC55D8AB61A}"/>
          </ac:spMkLst>
        </pc:spChg>
        <pc:spChg chg="add mod">
          <ac:chgData name="Monica Li" userId="f943bf91-d326-467d-a4f4-bfe2ca7ce4bb" providerId="ADAL" clId="{ADA5BDC9-BF23-4283-B305-5ECC4F250A96}" dt="2021-06-01T16:09:24.033" v="6931" actId="1076"/>
          <ac:spMkLst>
            <pc:docMk/>
            <pc:sldMk cId="2623647682" sldId="262"/>
            <ac:spMk id="5" creationId="{4A58B454-5B32-4859-8303-904FAA72AE59}"/>
          </ac:spMkLst>
        </pc:spChg>
        <pc:spChg chg="add mod">
          <ac:chgData name="Monica Li" userId="f943bf91-d326-467d-a4f4-bfe2ca7ce4bb" providerId="ADAL" clId="{ADA5BDC9-BF23-4283-B305-5ECC4F250A96}" dt="2021-06-10T09:46:47.700" v="7662" actId="20577"/>
          <ac:spMkLst>
            <pc:docMk/>
            <pc:sldMk cId="2623647682" sldId="262"/>
            <ac:spMk id="6" creationId="{167309E5-4DCA-4EC6-BDB5-EF340503AA42}"/>
          </ac:spMkLst>
        </pc:spChg>
        <pc:spChg chg="add mod">
          <ac:chgData name="Monica Li" userId="f943bf91-d326-467d-a4f4-bfe2ca7ce4bb" providerId="ADAL" clId="{ADA5BDC9-BF23-4283-B305-5ECC4F250A96}" dt="2021-06-10T09:45:13.149" v="7238" actId="1076"/>
          <ac:spMkLst>
            <pc:docMk/>
            <pc:sldMk cId="2623647682" sldId="262"/>
            <ac:spMk id="7" creationId="{C5B65376-8920-41AC-8A6C-7CBCF49481F3}"/>
          </ac:spMkLst>
        </pc:spChg>
      </pc:sldChg>
      <pc:sldChg chg="add del">
        <pc:chgData name="Monica Li" userId="f943bf91-d326-467d-a4f4-bfe2ca7ce4bb" providerId="ADAL" clId="{ADA5BDC9-BF23-4283-B305-5ECC4F250A96}" dt="2021-05-24T13:12:31.459" v="3543" actId="47"/>
        <pc:sldMkLst>
          <pc:docMk/>
          <pc:sldMk cId="3806932772" sldId="262"/>
        </pc:sldMkLst>
      </pc:sldChg>
      <pc:sldChg chg="addSp modSp mod">
        <pc:chgData name="Monica Li" userId="f943bf91-d326-467d-a4f4-bfe2ca7ce4bb" providerId="ADAL" clId="{ADA5BDC9-BF23-4283-B305-5ECC4F250A96}" dt="2021-06-23T14:52:33.155" v="11234" actId="20577"/>
        <pc:sldMkLst>
          <pc:docMk/>
          <pc:sldMk cId="1411215164" sldId="440"/>
        </pc:sldMkLst>
        <pc:spChg chg="add mod">
          <ac:chgData name="Monica Li" userId="f943bf91-d326-467d-a4f4-bfe2ca7ce4bb" providerId="ADAL" clId="{ADA5BDC9-BF23-4283-B305-5ECC4F250A96}" dt="2021-06-23T14:52:33.155" v="11234" actId="20577"/>
          <ac:spMkLst>
            <pc:docMk/>
            <pc:sldMk cId="1411215164" sldId="440"/>
            <ac:spMk id="2" creationId="{763CE32F-3788-4D75-9FB6-7484C683A992}"/>
          </ac:spMkLst>
        </pc:spChg>
        <pc:spChg chg="mod">
          <ac:chgData name="Monica Li" userId="f943bf91-d326-467d-a4f4-bfe2ca7ce4bb" providerId="ADAL" clId="{ADA5BDC9-BF23-4283-B305-5ECC4F250A96}" dt="2021-06-23T14:51:06.841" v="11065" actId="1076"/>
          <ac:spMkLst>
            <pc:docMk/>
            <pc:sldMk cId="1411215164" sldId="440"/>
            <ac:spMk id="7" creationId="{75A00EC0-0513-3546-907E-FE502F72E889}"/>
          </ac:spMkLst>
        </pc:spChg>
        <pc:spChg chg="mod">
          <ac:chgData name="Monica Li" userId="f943bf91-d326-467d-a4f4-bfe2ca7ce4bb" providerId="ADAL" clId="{ADA5BDC9-BF23-4283-B305-5ECC4F250A96}" dt="2021-06-23T14:51:26.251" v="11072" actId="20577"/>
          <ac:spMkLst>
            <pc:docMk/>
            <pc:sldMk cId="1411215164" sldId="440"/>
            <ac:spMk id="15" creationId="{97E2B6DB-28BC-8E4E-BABB-39E7A6C2F97C}"/>
          </ac:spMkLst>
        </pc:spChg>
        <pc:spChg chg="mod">
          <ac:chgData name="Monica Li" userId="f943bf91-d326-467d-a4f4-bfe2ca7ce4bb" providerId="ADAL" clId="{ADA5BDC9-BF23-4283-B305-5ECC4F250A96}" dt="2021-06-23T14:50:55.646" v="11064" actId="1076"/>
          <ac:spMkLst>
            <pc:docMk/>
            <pc:sldMk cId="1411215164" sldId="440"/>
            <ac:spMk id="16" creationId="{3B3BA175-C08D-3A47-B60B-DF5DE36010C4}"/>
          </ac:spMkLst>
        </pc:spChg>
        <pc:spChg chg="mod">
          <ac:chgData name="Monica Li" userId="f943bf91-d326-467d-a4f4-bfe2ca7ce4bb" providerId="ADAL" clId="{ADA5BDC9-BF23-4283-B305-5ECC4F250A96}" dt="2021-06-23T14:50:49.619" v="11063" actId="1076"/>
          <ac:spMkLst>
            <pc:docMk/>
            <pc:sldMk cId="1411215164" sldId="440"/>
            <ac:spMk id="17" creationId="{FEF36940-9F43-C646-BFFB-3575D1774048}"/>
          </ac:spMkLst>
        </pc:spChg>
        <pc:spChg chg="mod">
          <ac:chgData name="Monica Li" userId="f943bf91-d326-467d-a4f4-bfe2ca7ce4bb" providerId="ADAL" clId="{ADA5BDC9-BF23-4283-B305-5ECC4F250A96}" dt="2021-06-23T13:37:07.164" v="7708" actId="14100"/>
          <ac:spMkLst>
            <pc:docMk/>
            <pc:sldMk cId="1411215164" sldId="440"/>
            <ac:spMk id="27" creationId="{238DF990-AB51-484C-A105-3688E65E84A2}"/>
          </ac:spMkLst>
        </pc:spChg>
        <pc:spChg chg="mod">
          <ac:chgData name="Monica Li" userId="f943bf91-d326-467d-a4f4-bfe2ca7ce4bb" providerId="ADAL" clId="{ADA5BDC9-BF23-4283-B305-5ECC4F250A96}" dt="2021-06-23T13:37:56.976" v="7723" actId="20577"/>
          <ac:spMkLst>
            <pc:docMk/>
            <pc:sldMk cId="1411215164" sldId="440"/>
            <ac:spMk id="34" creationId="{38B8AA00-544A-904D-8090-5741DEF90F08}"/>
          </ac:spMkLst>
        </pc:spChg>
      </pc:sldChg>
      <pc:sldChg chg="addSp delSp modSp mod">
        <pc:chgData name="Monica Li" userId="f943bf91-d326-467d-a4f4-bfe2ca7ce4bb" providerId="ADAL" clId="{ADA5BDC9-BF23-4283-B305-5ECC4F250A96}" dt="2021-06-30T09:38:06.914" v="14046" actId="20577"/>
        <pc:sldMkLst>
          <pc:docMk/>
          <pc:sldMk cId="2967844239" sldId="441"/>
        </pc:sldMkLst>
        <pc:spChg chg="add mod">
          <ac:chgData name="Monica Li" userId="f943bf91-d326-467d-a4f4-bfe2ca7ce4bb" providerId="ADAL" clId="{ADA5BDC9-BF23-4283-B305-5ECC4F250A96}" dt="2021-06-30T09:38:06.914" v="14046" actId="20577"/>
          <ac:spMkLst>
            <pc:docMk/>
            <pc:sldMk cId="2967844239" sldId="441"/>
            <ac:spMk id="11" creationId="{F60AC00F-6411-4F4F-8582-6AE0E5B25E9B}"/>
          </ac:spMkLst>
        </pc:spChg>
        <pc:spChg chg="add del mod">
          <ac:chgData name="Monica Li" userId="f943bf91-d326-467d-a4f4-bfe2ca7ce4bb" providerId="ADAL" clId="{ADA5BDC9-BF23-4283-B305-5ECC4F250A96}" dt="2021-06-23T13:46:27.249" v="8212"/>
          <ac:spMkLst>
            <pc:docMk/>
            <pc:sldMk cId="2967844239" sldId="441"/>
            <ac:spMk id="13" creationId="{DD8CAAA8-3E60-4398-8A00-6F9D83CE2627}"/>
          </ac:spMkLst>
        </pc:spChg>
        <pc:spChg chg="mod">
          <ac:chgData name="Monica Li" userId="f943bf91-d326-467d-a4f4-bfe2ca7ce4bb" providerId="ADAL" clId="{ADA5BDC9-BF23-4283-B305-5ECC4F250A96}" dt="2021-06-23T14:52:56.246" v="11236" actId="1076"/>
          <ac:spMkLst>
            <pc:docMk/>
            <pc:sldMk cId="2967844239" sldId="441"/>
            <ac:spMk id="15" creationId="{CA886E95-37AF-F04F-BB0B-087299304C87}"/>
          </ac:spMkLst>
        </pc:spChg>
        <pc:spChg chg="mod">
          <ac:chgData name="Monica Li" userId="f943bf91-d326-467d-a4f4-bfe2ca7ce4bb" providerId="ADAL" clId="{ADA5BDC9-BF23-4283-B305-5ECC4F250A96}" dt="2021-06-23T14:52:58.553" v="11237" actId="1076"/>
          <ac:spMkLst>
            <pc:docMk/>
            <pc:sldMk cId="2967844239" sldId="441"/>
            <ac:spMk id="17" creationId="{44728505-6041-9744-8F08-B1072D79F8FB}"/>
          </ac:spMkLst>
        </pc:spChg>
        <pc:spChg chg="mod">
          <ac:chgData name="Monica Li" userId="f943bf91-d326-467d-a4f4-bfe2ca7ce4bb" providerId="ADAL" clId="{ADA5BDC9-BF23-4283-B305-5ECC4F250A96}" dt="2021-06-25T14:57:55.705" v="13525" actId="20577"/>
          <ac:spMkLst>
            <pc:docMk/>
            <pc:sldMk cId="2967844239" sldId="441"/>
            <ac:spMk id="19" creationId="{37C84D86-6078-604B-835E-505B555F5DEF}"/>
          </ac:spMkLst>
        </pc:spChg>
      </pc:sldChg>
      <pc:sldChg chg="addSp delSp modSp mod addCm">
        <pc:chgData name="Monica Li" userId="f943bf91-d326-467d-a4f4-bfe2ca7ce4bb" providerId="ADAL" clId="{ADA5BDC9-BF23-4283-B305-5ECC4F250A96}" dt="2021-06-30T09:40:51.233" v="14148" actId="1589"/>
        <pc:sldMkLst>
          <pc:docMk/>
          <pc:sldMk cId="2607542395" sldId="442"/>
        </pc:sldMkLst>
        <pc:spChg chg="mod">
          <ac:chgData name="Monica Li" userId="f943bf91-d326-467d-a4f4-bfe2ca7ce4bb" providerId="ADAL" clId="{ADA5BDC9-BF23-4283-B305-5ECC4F250A96}" dt="2021-06-23T14:51:31.912" v="11079" actId="20577"/>
          <ac:spMkLst>
            <pc:docMk/>
            <pc:sldMk cId="2607542395" sldId="442"/>
            <ac:spMk id="13" creationId="{45613BA5-D520-3B48-A28B-F0BB58431EBB}"/>
          </ac:spMkLst>
        </pc:spChg>
        <pc:spChg chg="add mod">
          <ac:chgData name="Monica Li" userId="f943bf91-d326-467d-a4f4-bfe2ca7ce4bb" providerId="ADAL" clId="{ADA5BDC9-BF23-4283-B305-5ECC4F250A96}" dt="2021-06-23T15:36:52.612" v="13090" actId="6549"/>
          <ac:spMkLst>
            <pc:docMk/>
            <pc:sldMk cId="2607542395" sldId="442"/>
            <ac:spMk id="15" creationId="{3C9C44BF-814F-4DDF-B43A-A1238956FB6F}"/>
          </ac:spMkLst>
        </pc:spChg>
        <pc:spChg chg="add mod">
          <ac:chgData name="Monica Li" userId="f943bf91-d326-467d-a4f4-bfe2ca7ce4bb" providerId="ADAL" clId="{ADA5BDC9-BF23-4283-B305-5ECC4F250A96}" dt="2021-06-23T15:33:48.632" v="12910" actId="1076"/>
          <ac:spMkLst>
            <pc:docMk/>
            <pc:sldMk cId="2607542395" sldId="442"/>
            <ac:spMk id="16" creationId="{E14CC31F-AF83-4964-8CB9-E09B12D86127}"/>
          </ac:spMkLst>
        </pc:spChg>
        <pc:spChg chg="add del mod">
          <ac:chgData name="Monica Li" userId="f943bf91-d326-467d-a4f4-bfe2ca7ce4bb" providerId="ADAL" clId="{ADA5BDC9-BF23-4283-B305-5ECC4F250A96}" dt="2021-06-23T15:36:23.172" v="13016" actId="478"/>
          <ac:spMkLst>
            <pc:docMk/>
            <pc:sldMk cId="2607542395" sldId="442"/>
            <ac:spMk id="17" creationId="{AA874E95-D6F6-49B4-B295-FF33070E91A3}"/>
          </ac:spMkLst>
        </pc:spChg>
        <pc:spChg chg="mod">
          <ac:chgData name="Monica Li" userId="f943bf91-d326-467d-a4f4-bfe2ca7ce4bb" providerId="ADAL" clId="{ADA5BDC9-BF23-4283-B305-5ECC4F250A96}" dt="2021-06-23T15:34:05.124" v="12949" actId="20577"/>
          <ac:spMkLst>
            <pc:docMk/>
            <pc:sldMk cId="2607542395" sldId="442"/>
            <ac:spMk id="19" creationId="{882D0835-B5CE-764B-8E54-2BC254634C30}"/>
          </ac:spMkLst>
        </pc:spChg>
        <pc:spChg chg="mod">
          <ac:chgData name="Monica Li" userId="f943bf91-d326-467d-a4f4-bfe2ca7ce4bb" providerId="ADAL" clId="{ADA5BDC9-BF23-4283-B305-5ECC4F250A96}" dt="2021-06-23T15:33:53.413" v="12925" actId="20577"/>
          <ac:spMkLst>
            <pc:docMk/>
            <pc:sldMk cId="2607542395" sldId="442"/>
            <ac:spMk id="20" creationId="{8962D7A8-2405-7E4C-BC0D-A3193A3FEDA1}"/>
          </ac:spMkLst>
        </pc:spChg>
        <pc:spChg chg="add mod">
          <ac:chgData name="Monica Li" userId="f943bf91-d326-467d-a4f4-bfe2ca7ce4bb" providerId="ADAL" clId="{ADA5BDC9-BF23-4283-B305-5ECC4F250A96}" dt="2021-06-23T15:36:45.662" v="13085" actId="1076"/>
          <ac:spMkLst>
            <pc:docMk/>
            <pc:sldMk cId="2607542395" sldId="442"/>
            <ac:spMk id="22" creationId="{4487079C-99F9-4F19-97A2-D46132B39A92}"/>
          </ac:spMkLst>
        </pc:spChg>
        <pc:spChg chg="add mod">
          <ac:chgData name="Monica Li" userId="f943bf91-d326-467d-a4f4-bfe2ca7ce4bb" providerId="ADAL" clId="{ADA5BDC9-BF23-4283-B305-5ECC4F250A96}" dt="2021-06-23T15:37:24.932" v="13220" actId="20577"/>
          <ac:spMkLst>
            <pc:docMk/>
            <pc:sldMk cId="2607542395" sldId="442"/>
            <ac:spMk id="23" creationId="{F07EB1DB-8D9C-43C3-9FFC-2198965DB5A6}"/>
          </ac:spMkLst>
        </pc:spChg>
        <pc:spChg chg="mod">
          <ac:chgData name="Monica Li" userId="f943bf91-d326-467d-a4f4-bfe2ca7ce4bb" providerId="ADAL" clId="{ADA5BDC9-BF23-4283-B305-5ECC4F250A96}" dt="2021-06-30T09:40:32.432" v="14147" actId="20577"/>
          <ac:spMkLst>
            <pc:docMk/>
            <pc:sldMk cId="2607542395" sldId="442"/>
            <ac:spMk id="30" creationId="{EA2E6AF1-9596-B049-B5D2-F36FB98EC87D}"/>
          </ac:spMkLst>
        </pc:spChg>
      </pc:sldChg>
      <pc:sldChg chg="addSp delSp modSp mod addCm modCm">
        <pc:chgData name="Monica Li" userId="f943bf91-d326-467d-a4f4-bfe2ca7ce4bb" providerId="ADAL" clId="{ADA5BDC9-BF23-4283-B305-5ECC4F250A96}" dt="2021-06-30T09:24:07.543" v="13532"/>
        <pc:sldMkLst>
          <pc:docMk/>
          <pc:sldMk cId="2308064822" sldId="443"/>
        </pc:sldMkLst>
        <pc:spChg chg="add mod">
          <ac:chgData name="Monica Li" userId="f943bf91-d326-467d-a4f4-bfe2ca7ce4bb" providerId="ADAL" clId="{ADA5BDC9-BF23-4283-B305-5ECC4F250A96}" dt="2021-06-23T15:41:11.154" v="13502" actId="1076"/>
          <ac:spMkLst>
            <pc:docMk/>
            <pc:sldMk cId="2308064822" sldId="443"/>
            <ac:spMk id="2" creationId="{BEDABE1C-773F-4D79-A1C6-9C31E6F991A1}"/>
          </ac:spMkLst>
        </pc:spChg>
        <pc:spChg chg="add mod">
          <ac:chgData name="Monica Li" userId="f943bf91-d326-467d-a4f4-bfe2ca7ce4bb" providerId="ADAL" clId="{ADA5BDC9-BF23-4283-B305-5ECC4F250A96}" dt="2021-06-23T15:41:56.783" v="13507" actId="1076"/>
          <ac:spMkLst>
            <pc:docMk/>
            <pc:sldMk cId="2308064822" sldId="443"/>
            <ac:spMk id="13" creationId="{B1FD9A9D-AB06-4AFB-B519-C926C36AA41E}"/>
          </ac:spMkLst>
        </pc:spChg>
        <pc:spChg chg="add del mod">
          <ac:chgData name="Monica Li" userId="f943bf91-d326-467d-a4f4-bfe2ca7ce4bb" providerId="ADAL" clId="{ADA5BDC9-BF23-4283-B305-5ECC4F250A96}" dt="2021-06-23T15:41:57.353" v="13508"/>
          <ac:spMkLst>
            <pc:docMk/>
            <pc:sldMk cId="2308064822" sldId="443"/>
            <ac:spMk id="15" creationId="{67396C2F-850A-41D3-B6DD-3989EC8806ED}"/>
          </ac:spMkLst>
        </pc:spChg>
        <pc:spChg chg="mod">
          <ac:chgData name="Monica Li" userId="f943bf91-d326-467d-a4f4-bfe2ca7ce4bb" providerId="ADAL" clId="{ADA5BDC9-BF23-4283-B305-5ECC4F250A96}" dt="2021-06-23T14:56:34.851" v="11770" actId="20577"/>
          <ac:spMkLst>
            <pc:docMk/>
            <pc:sldMk cId="2308064822" sldId="443"/>
            <ac:spMk id="19" creationId="{F6AF6C22-7444-4844-B9B2-D149F2400DE2}"/>
          </ac:spMkLst>
        </pc:spChg>
      </pc:sldChg>
      <pc:sldChg chg="addSp delSp modSp mod addCm">
        <pc:chgData name="Monica Li" userId="f943bf91-d326-467d-a4f4-bfe2ca7ce4bb" providerId="ADAL" clId="{ADA5BDC9-BF23-4283-B305-5ECC4F250A96}" dt="2021-06-30T09:24:35.774" v="13539" actId="20577"/>
        <pc:sldMkLst>
          <pc:docMk/>
          <pc:sldMk cId="2656092487" sldId="444"/>
        </pc:sldMkLst>
        <pc:spChg chg="add mod">
          <ac:chgData name="Monica Li" userId="f943bf91-d326-467d-a4f4-bfe2ca7ce4bb" providerId="ADAL" clId="{ADA5BDC9-BF23-4283-B305-5ECC4F250A96}" dt="2021-06-23T15:32:48.855" v="12908" actId="20577"/>
          <ac:spMkLst>
            <pc:docMk/>
            <pc:sldMk cId="2656092487" sldId="444"/>
            <ac:spMk id="16" creationId="{1CB126DC-AF93-4519-9097-B4DAC8E42684}"/>
          </ac:spMkLst>
        </pc:spChg>
        <pc:spChg chg="add mod">
          <ac:chgData name="Monica Li" userId="f943bf91-d326-467d-a4f4-bfe2ca7ce4bb" providerId="ADAL" clId="{ADA5BDC9-BF23-4283-B305-5ECC4F250A96}" dt="2021-06-23T15:38:03.546" v="13254" actId="20577"/>
          <ac:spMkLst>
            <pc:docMk/>
            <pc:sldMk cId="2656092487" sldId="444"/>
            <ac:spMk id="17" creationId="{60D83072-ED3B-4FD5-81E9-E6E54D7DBA94}"/>
          </ac:spMkLst>
        </pc:spChg>
        <pc:spChg chg="del mod">
          <ac:chgData name="Monica Li" userId="f943bf91-d326-467d-a4f4-bfe2ca7ce4bb" providerId="ADAL" clId="{ADA5BDC9-BF23-4283-B305-5ECC4F250A96}" dt="2021-06-23T13:54:47.144" v="8922" actId="478"/>
          <ac:spMkLst>
            <pc:docMk/>
            <pc:sldMk cId="2656092487" sldId="444"/>
            <ac:spMk id="19" creationId="{09006734-96E8-7C4B-B2FC-2C0A98DD70CD}"/>
          </ac:spMkLst>
        </pc:spChg>
        <pc:spChg chg="mod">
          <ac:chgData name="Monica Li" userId="f943bf91-d326-467d-a4f4-bfe2ca7ce4bb" providerId="ADAL" clId="{ADA5BDC9-BF23-4283-B305-5ECC4F250A96}" dt="2021-06-23T15:32:32.190" v="12901" actId="1076"/>
          <ac:spMkLst>
            <pc:docMk/>
            <pc:sldMk cId="2656092487" sldId="444"/>
            <ac:spMk id="20" creationId="{13316AB0-6896-C94A-89C4-10DAFA3E6279}"/>
          </ac:spMkLst>
        </pc:spChg>
        <pc:spChg chg="add del mod">
          <ac:chgData name="Monica Li" userId="f943bf91-d326-467d-a4f4-bfe2ca7ce4bb" providerId="ADAL" clId="{ADA5BDC9-BF23-4283-B305-5ECC4F250A96}" dt="2021-06-23T13:57:43.054" v="8981" actId="478"/>
          <ac:spMkLst>
            <pc:docMk/>
            <pc:sldMk cId="2656092487" sldId="444"/>
            <ac:spMk id="21" creationId="{DECBCB4C-3FBC-45DB-ADFE-3E6495CF3CE5}"/>
          </ac:spMkLst>
        </pc:spChg>
        <pc:spChg chg="add mod ord">
          <ac:chgData name="Monica Li" userId="f943bf91-d326-467d-a4f4-bfe2ca7ce4bb" providerId="ADAL" clId="{ADA5BDC9-BF23-4283-B305-5ECC4F250A96}" dt="2021-06-30T09:24:35.774" v="13539" actId="20577"/>
          <ac:spMkLst>
            <pc:docMk/>
            <pc:sldMk cId="2656092487" sldId="444"/>
            <ac:spMk id="23" creationId="{779C887D-3DE7-4F31-8A38-4E8DD3A4570A}"/>
          </ac:spMkLst>
        </pc:spChg>
        <pc:spChg chg="add mod">
          <ac:chgData name="Monica Li" userId="f943bf91-d326-467d-a4f4-bfe2ca7ce4bb" providerId="ADAL" clId="{ADA5BDC9-BF23-4283-B305-5ECC4F250A96}" dt="2021-06-23T13:57:54.006" v="8984" actId="1076"/>
          <ac:spMkLst>
            <pc:docMk/>
            <pc:sldMk cId="2656092487" sldId="444"/>
            <ac:spMk id="24" creationId="{FEACA976-113C-43D8-BBB5-B33803326CE6}"/>
          </ac:spMkLst>
        </pc:spChg>
        <pc:spChg chg="del mod">
          <ac:chgData name="Monica Li" userId="f943bf91-d326-467d-a4f4-bfe2ca7ce4bb" providerId="ADAL" clId="{ADA5BDC9-BF23-4283-B305-5ECC4F250A96}" dt="2021-06-23T13:57:04.712" v="8941" actId="478"/>
          <ac:spMkLst>
            <pc:docMk/>
            <pc:sldMk cId="2656092487" sldId="444"/>
            <ac:spMk id="25" creationId="{94B45AF4-B127-E947-996D-1DA0E581D135}"/>
          </ac:spMkLst>
        </pc:spChg>
        <pc:spChg chg="add mod">
          <ac:chgData name="Monica Li" userId="f943bf91-d326-467d-a4f4-bfe2ca7ce4bb" providerId="ADAL" clId="{ADA5BDC9-BF23-4283-B305-5ECC4F250A96}" dt="2021-06-23T15:34:52.162" v="12996" actId="1076"/>
          <ac:spMkLst>
            <pc:docMk/>
            <pc:sldMk cId="2656092487" sldId="444"/>
            <ac:spMk id="26" creationId="{82AC0D4E-5AC4-4511-ACF5-84D43E4AED4C}"/>
          </ac:spMkLst>
        </pc:spChg>
        <pc:spChg chg="add mod">
          <ac:chgData name="Monica Li" userId="f943bf91-d326-467d-a4f4-bfe2ca7ce4bb" providerId="ADAL" clId="{ADA5BDC9-BF23-4283-B305-5ECC4F250A96}" dt="2021-06-23T14:01:31.988" v="9111" actId="20577"/>
          <ac:spMkLst>
            <pc:docMk/>
            <pc:sldMk cId="2656092487" sldId="444"/>
            <ac:spMk id="32" creationId="{8643224F-B181-43A4-90FD-ADDCCC9EF757}"/>
          </ac:spMkLst>
        </pc:spChg>
        <pc:spChg chg="add mod">
          <ac:chgData name="Monica Li" userId="f943bf91-d326-467d-a4f4-bfe2ca7ce4bb" providerId="ADAL" clId="{ADA5BDC9-BF23-4283-B305-5ECC4F250A96}" dt="2021-06-23T15:38:14.085" v="13271" actId="20577"/>
          <ac:spMkLst>
            <pc:docMk/>
            <pc:sldMk cId="2656092487" sldId="444"/>
            <ac:spMk id="33" creationId="{DA621957-F6F6-4B34-BCC8-91E8A5B1BB36}"/>
          </ac:spMkLst>
        </pc:spChg>
        <pc:picChg chg="mod">
          <ac:chgData name="Monica Li" userId="f943bf91-d326-467d-a4f4-bfe2ca7ce4bb" providerId="ADAL" clId="{ADA5BDC9-BF23-4283-B305-5ECC4F250A96}" dt="2021-06-23T15:32:34.410" v="12902" actId="1076"/>
          <ac:picMkLst>
            <pc:docMk/>
            <pc:sldMk cId="2656092487" sldId="444"/>
            <ac:picMk id="22" creationId="{EEABD38C-7450-A343-AA3B-4269F75DFDA5}"/>
          </ac:picMkLst>
        </pc:picChg>
      </pc:sldChg>
      <pc:sldChg chg="addSp delSp modSp mod addCm modCm">
        <pc:chgData name="Monica Li" userId="f943bf91-d326-467d-a4f4-bfe2ca7ce4bb" providerId="ADAL" clId="{ADA5BDC9-BF23-4283-B305-5ECC4F250A96}" dt="2021-06-30T09:25:39.882" v="13547"/>
        <pc:sldMkLst>
          <pc:docMk/>
          <pc:sldMk cId="549979285" sldId="445"/>
        </pc:sldMkLst>
        <pc:spChg chg="add del mod">
          <ac:chgData name="Monica Li" userId="f943bf91-d326-467d-a4f4-bfe2ca7ce4bb" providerId="ADAL" clId="{ADA5BDC9-BF23-4283-B305-5ECC4F250A96}" dt="2021-06-23T14:13:09.030" v="9693" actId="478"/>
          <ac:spMkLst>
            <pc:docMk/>
            <pc:sldMk cId="549979285" sldId="445"/>
            <ac:spMk id="4" creationId="{614852B1-F954-4285-8009-CE0441C7C15D}"/>
          </ac:spMkLst>
        </pc:spChg>
        <pc:spChg chg="add del mod">
          <ac:chgData name="Monica Li" userId="f943bf91-d326-467d-a4f4-bfe2ca7ce4bb" providerId="ADAL" clId="{ADA5BDC9-BF23-4283-B305-5ECC4F250A96}" dt="2021-06-23T14:14:40.703" v="9890" actId="478"/>
          <ac:spMkLst>
            <pc:docMk/>
            <pc:sldMk cId="549979285" sldId="445"/>
            <ac:spMk id="6" creationId="{3DB1CB35-9227-4496-933F-F84214C04B95}"/>
          </ac:spMkLst>
        </pc:spChg>
        <pc:spChg chg="add del mod">
          <ac:chgData name="Monica Li" userId="f943bf91-d326-467d-a4f4-bfe2ca7ce4bb" providerId="ADAL" clId="{ADA5BDC9-BF23-4283-B305-5ECC4F250A96}" dt="2021-06-23T14:15:55.318" v="10062" actId="478"/>
          <ac:spMkLst>
            <pc:docMk/>
            <pc:sldMk cId="549979285" sldId="445"/>
            <ac:spMk id="7" creationId="{C0EC78D5-C2F2-4BD6-B3FC-9D368AD36DD8}"/>
          </ac:spMkLst>
        </pc:spChg>
        <pc:spChg chg="add del mod">
          <ac:chgData name="Monica Li" userId="f943bf91-d326-467d-a4f4-bfe2ca7ce4bb" providerId="ADAL" clId="{ADA5BDC9-BF23-4283-B305-5ECC4F250A96}" dt="2021-06-23T14:18:50.733" v="10395" actId="478"/>
          <ac:spMkLst>
            <pc:docMk/>
            <pc:sldMk cId="549979285" sldId="445"/>
            <ac:spMk id="8" creationId="{D7C330A8-60EC-46D8-B0BD-6B02ED4F5DCD}"/>
          </ac:spMkLst>
        </pc:spChg>
        <pc:spChg chg="add del mod">
          <ac:chgData name="Monica Li" userId="f943bf91-d326-467d-a4f4-bfe2ca7ce4bb" providerId="ADAL" clId="{ADA5BDC9-BF23-4283-B305-5ECC4F250A96}" dt="2021-06-23T14:21:26.720" v="10680" actId="478"/>
          <ac:spMkLst>
            <pc:docMk/>
            <pc:sldMk cId="549979285" sldId="445"/>
            <ac:spMk id="9" creationId="{EFD87596-7C80-4ADA-A48E-E61BA5BFF8C5}"/>
          </ac:spMkLst>
        </pc:spChg>
        <pc:spChg chg="add mod">
          <ac:chgData name="Monica Li" userId="f943bf91-d326-467d-a4f4-bfe2ca7ce4bb" providerId="ADAL" clId="{ADA5BDC9-BF23-4283-B305-5ECC4F250A96}" dt="2021-06-23T15:19:13.439" v="12126" actId="1076"/>
          <ac:spMkLst>
            <pc:docMk/>
            <pc:sldMk cId="549979285" sldId="445"/>
            <ac:spMk id="10" creationId="{1F61545C-14F7-406C-B76D-15A7BBB95CF7}"/>
          </ac:spMkLst>
        </pc:spChg>
        <pc:spChg chg="mod">
          <ac:chgData name="Monica Li" userId="f943bf91-d326-467d-a4f4-bfe2ca7ce4bb" providerId="ADAL" clId="{ADA5BDC9-BF23-4283-B305-5ECC4F250A96}" dt="2021-06-30T09:25:29.683" v="13546" actId="6549"/>
          <ac:spMkLst>
            <pc:docMk/>
            <pc:sldMk cId="549979285" sldId="445"/>
            <ac:spMk id="13" creationId="{609252D8-D662-CE46-8AD7-946D2A0F206C}"/>
          </ac:spMkLst>
        </pc:spChg>
        <pc:spChg chg="add mod">
          <ac:chgData name="Monica Li" userId="f943bf91-d326-467d-a4f4-bfe2ca7ce4bb" providerId="ADAL" clId="{ADA5BDC9-BF23-4283-B305-5ECC4F250A96}" dt="2021-06-23T15:19:16.931" v="12127" actId="1076"/>
          <ac:spMkLst>
            <pc:docMk/>
            <pc:sldMk cId="549979285" sldId="445"/>
            <ac:spMk id="15" creationId="{539AF3EA-F266-4743-80F8-587CD5CB2937}"/>
          </ac:spMkLst>
        </pc:spChg>
      </pc:sldChg>
      <pc:sldChg chg="modSp mod">
        <pc:chgData name="Monica Li" userId="f943bf91-d326-467d-a4f4-bfe2ca7ce4bb" providerId="ADAL" clId="{ADA5BDC9-BF23-4283-B305-5ECC4F250A96}" dt="2021-06-23T15:42:41.566" v="13523" actId="1076"/>
        <pc:sldMkLst>
          <pc:docMk/>
          <pc:sldMk cId="1770015874" sldId="446"/>
        </pc:sldMkLst>
        <pc:spChg chg="mod">
          <ac:chgData name="Monica Li" userId="f943bf91-d326-467d-a4f4-bfe2ca7ce4bb" providerId="ADAL" clId="{ADA5BDC9-BF23-4283-B305-5ECC4F250A96}" dt="2021-06-23T15:42:41.566" v="13523" actId="1076"/>
          <ac:spMkLst>
            <pc:docMk/>
            <pc:sldMk cId="1770015874" sldId="446"/>
            <ac:spMk id="7" creationId="{75A00EC0-0513-3546-907E-FE502F72E889}"/>
          </ac:spMkLst>
        </pc:spChg>
        <pc:spChg chg="mod">
          <ac:chgData name="Monica Li" userId="f943bf91-d326-467d-a4f4-bfe2ca7ce4bb" providerId="ADAL" clId="{ADA5BDC9-BF23-4283-B305-5ECC4F250A96}" dt="2021-06-23T15:42:29.827" v="13522" actId="20577"/>
          <ac:spMkLst>
            <pc:docMk/>
            <pc:sldMk cId="1770015874" sldId="446"/>
            <ac:spMk id="15" creationId="{97E2B6DB-28BC-8E4E-BABB-39E7A6C2F97C}"/>
          </ac:spMkLst>
        </pc:spChg>
        <pc:spChg chg="mod">
          <ac:chgData name="Monica Li" userId="f943bf91-d326-467d-a4f4-bfe2ca7ce4bb" providerId="ADAL" clId="{ADA5BDC9-BF23-4283-B305-5ECC4F250A96}" dt="2021-06-23T15:42:25.297" v="13514" actId="6549"/>
          <ac:spMkLst>
            <pc:docMk/>
            <pc:sldMk cId="1770015874" sldId="446"/>
            <ac:spMk id="16" creationId="{3B3BA175-C08D-3A47-B60B-DF5DE36010C4}"/>
          </ac:spMkLst>
        </pc:spChg>
        <pc:spChg chg="mod">
          <ac:chgData name="Monica Li" userId="f943bf91-d326-467d-a4f4-bfe2ca7ce4bb" providerId="ADAL" clId="{ADA5BDC9-BF23-4283-B305-5ECC4F250A96}" dt="2021-06-23T15:42:23.759" v="13513" actId="14100"/>
          <ac:spMkLst>
            <pc:docMk/>
            <pc:sldMk cId="1770015874" sldId="446"/>
            <ac:spMk id="17" creationId="{FEF36940-9F43-C646-BFFB-3575D1774048}"/>
          </ac:spMkLst>
        </pc:spChg>
        <pc:spChg chg="mod">
          <ac:chgData name="Monica Li" userId="f943bf91-d326-467d-a4f4-bfe2ca7ce4bb" providerId="ADAL" clId="{ADA5BDC9-BF23-4283-B305-5ECC4F250A96}" dt="2021-06-23T15:25:49.184" v="12629" actId="20577"/>
          <ac:spMkLst>
            <pc:docMk/>
            <pc:sldMk cId="1770015874" sldId="446"/>
            <ac:spMk id="22" creationId="{B218A6E3-6150-3644-9C15-056B1606CD60}"/>
          </ac:spMkLst>
        </pc:spChg>
      </pc:sldChg>
      <pc:sldChg chg="del">
        <pc:chgData name="Monica Li" userId="f943bf91-d326-467d-a4f4-bfe2ca7ce4bb" providerId="ADAL" clId="{ADA5BDC9-BF23-4283-B305-5ECC4F250A96}" dt="2021-06-23T15:26:27.666" v="12641" actId="47"/>
        <pc:sldMkLst>
          <pc:docMk/>
          <pc:sldMk cId="4170580927" sldId="447"/>
        </pc:sldMkLst>
      </pc:sldChg>
      <pc:sldChg chg="del">
        <pc:chgData name="Monica Li" userId="f943bf91-d326-467d-a4f4-bfe2ca7ce4bb" providerId="ADAL" clId="{ADA5BDC9-BF23-4283-B305-5ECC4F250A96}" dt="2021-06-23T15:31:54.167" v="12786" actId="47"/>
        <pc:sldMkLst>
          <pc:docMk/>
          <pc:sldMk cId="1384471432" sldId="448"/>
        </pc:sldMkLst>
      </pc:sldChg>
      <pc:sldChg chg="del">
        <pc:chgData name="Monica Li" userId="f943bf91-d326-467d-a4f4-bfe2ca7ce4bb" providerId="ADAL" clId="{ADA5BDC9-BF23-4283-B305-5ECC4F250A96}" dt="2021-06-23T15:26:41.143" v="12644" actId="47"/>
        <pc:sldMkLst>
          <pc:docMk/>
          <pc:sldMk cId="3694200086" sldId="449"/>
        </pc:sldMkLst>
      </pc:sldChg>
      <pc:sldChg chg="del">
        <pc:chgData name="Monica Li" userId="f943bf91-d326-467d-a4f4-bfe2ca7ce4bb" providerId="ADAL" clId="{ADA5BDC9-BF23-4283-B305-5ECC4F250A96}" dt="2021-06-23T15:27:17.600" v="12688" actId="47"/>
        <pc:sldMkLst>
          <pc:docMk/>
          <pc:sldMk cId="3693435352" sldId="450"/>
        </pc:sldMkLst>
      </pc:sldChg>
      <pc:sldChg chg="del">
        <pc:chgData name="Monica Li" userId="f943bf91-d326-467d-a4f4-bfe2ca7ce4bb" providerId="ADAL" clId="{ADA5BDC9-BF23-4283-B305-5ECC4F250A96}" dt="2021-06-23T15:27:20.423" v="12689" actId="47"/>
        <pc:sldMkLst>
          <pc:docMk/>
          <pc:sldMk cId="2479648670" sldId="451"/>
        </pc:sldMkLst>
      </pc:sldChg>
      <pc:sldChg chg="addSp modSp add mod addCm modCm">
        <pc:chgData name="Monica Li" userId="f943bf91-d326-467d-a4f4-bfe2ca7ce4bb" providerId="ADAL" clId="{ADA5BDC9-BF23-4283-B305-5ECC4F250A96}" dt="2021-06-30T09:38:19.109" v="14063" actId="14100"/>
        <pc:sldMkLst>
          <pc:docMk/>
          <pc:sldMk cId="921808022" sldId="452"/>
        </pc:sldMkLst>
        <pc:spChg chg="add mod">
          <ac:chgData name="Monica Li" userId="f943bf91-d326-467d-a4f4-bfe2ca7ce4bb" providerId="ADAL" clId="{ADA5BDC9-BF23-4283-B305-5ECC4F250A96}" dt="2021-06-30T09:38:19.109" v="14063" actId="14100"/>
          <ac:spMkLst>
            <pc:docMk/>
            <pc:sldMk cId="921808022" sldId="452"/>
            <ac:spMk id="11" creationId="{8C35FE46-D824-4EDC-8F26-81E609854B32}"/>
          </ac:spMkLst>
        </pc:spChg>
        <pc:spChg chg="mod">
          <ac:chgData name="Monica Li" userId="f943bf91-d326-467d-a4f4-bfe2ca7ce4bb" providerId="ADAL" clId="{ADA5BDC9-BF23-4283-B305-5ECC4F250A96}" dt="2021-06-30T09:30:32.598" v="13636" actId="20577"/>
          <ac:spMkLst>
            <pc:docMk/>
            <pc:sldMk cId="921808022" sldId="452"/>
            <ac:spMk id="19" creationId="{37C84D86-6078-604B-835E-505B555F5DEF}"/>
          </ac:spMkLst>
        </pc:spChg>
      </pc:sldChg>
      <pc:sldChg chg="addSp modSp add mod addCm modCm">
        <pc:chgData name="Monica Li" userId="f943bf91-d326-467d-a4f4-bfe2ca7ce4bb" providerId="ADAL" clId="{ADA5BDC9-BF23-4283-B305-5ECC4F250A96}" dt="2021-06-30T09:47:18.179" v="14224" actId="1076"/>
        <pc:sldMkLst>
          <pc:docMk/>
          <pc:sldMk cId="1029964712" sldId="453"/>
        </pc:sldMkLst>
        <pc:spChg chg="add mod">
          <ac:chgData name="Monica Li" userId="f943bf91-d326-467d-a4f4-bfe2ca7ce4bb" providerId="ADAL" clId="{ADA5BDC9-BF23-4283-B305-5ECC4F250A96}" dt="2021-06-23T15:39:48.066" v="13375" actId="1076"/>
          <ac:spMkLst>
            <pc:docMk/>
            <pc:sldMk cId="1029964712" sldId="453"/>
            <ac:spMk id="2" creationId="{C52DFC57-3592-4291-BB90-F8D77C35A9F8}"/>
          </ac:spMkLst>
        </pc:spChg>
        <pc:spChg chg="add mod">
          <ac:chgData name="Monica Li" userId="f943bf91-d326-467d-a4f4-bfe2ca7ce4bb" providerId="ADAL" clId="{ADA5BDC9-BF23-4283-B305-5ECC4F250A96}" dt="2021-06-30T09:47:18.179" v="14224" actId="1076"/>
          <ac:spMkLst>
            <pc:docMk/>
            <pc:sldMk cId="1029964712" sldId="453"/>
            <ac:spMk id="12" creationId="{E39AC69F-223A-4829-A94C-582D1E9F0EDE}"/>
          </ac:spMkLst>
        </pc:spChg>
        <pc:spChg chg="mod">
          <ac:chgData name="Monica Li" userId="f943bf91-d326-467d-a4f4-bfe2ca7ce4bb" providerId="ADAL" clId="{ADA5BDC9-BF23-4283-B305-5ECC4F250A96}" dt="2021-06-23T15:39:23.972" v="13320" actId="6549"/>
          <ac:spMkLst>
            <pc:docMk/>
            <pc:sldMk cId="1029964712" sldId="453"/>
            <ac:spMk id="13" creationId="{B1FD9A9D-AB06-4AFB-B519-C926C36AA41E}"/>
          </ac:spMkLst>
        </pc:spChg>
        <pc:spChg chg="add mod">
          <ac:chgData name="Monica Li" userId="f943bf91-d326-467d-a4f4-bfe2ca7ce4bb" providerId="ADAL" clId="{ADA5BDC9-BF23-4283-B305-5ECC4F250A96}" dt="2021-06-23T15:39:21.912" v="13319" actId="20577"/>
          <ac:spMkLst>
            <pc:docMk/>
            <pc:sldMk cId="1029964712" sldId="453"/>
            <ac:spMk id="14" creationId="{7B82A52F-AA9D-424F-887D-7B3B6D21D653}"/>
          </ac:spMkLst>
        </pc:spChg>
        <pc:spChg chg="mod">
          <ac:chgData name="Monica Li" userId="f943bf91-d326-467d-a4f4-bfe2ca7ce4bb" providerId="ADAL" clId="{ADA5BDC9-BF23-4283-B305-5ECC4F250A96}" dt="2021-06-30T09:46:30.488" v="14176" actId="20577"/>
          <ac:spMkLst>
            <pc:docMk/>
            <pc:sldMk cId="1029964712" sldId="453"/>
            <ac:spMk id="19" creationId="{F6AF6C22-7444-4844-B9B2-D149F2400DE2}"/>
          </ac:spMkLst>
        </pc:spChg>
        <pc:spChg chg="mod">
          <ac:chgData name="Monica Li" userId="f943bf91-d326-467d-a4f4-bfe2ca7ce4bb" providerId="ADAL" clId="{ADA5BDC9-BF23-4283-B305-5ECC4F250A96}" dt="2021-06-30T09:47:13.925" v="14223" actId="1076"/>
          <ac:spMkLst>
            <pc:docMk/>
            <pc:sldMk cId="1029964712" sldId="453"/>
            <ac:spMk id="30" creationId="{9C4CC746-CD46-BB41-9AFA-64CEE612586D}"/>
          </ac:spMkLst>
        </pc:spChg>
      </pc:sldChg>
      <pc:sldChg chg="modSp add mod addCm">
        <pc:chgData name="Monica Li" userId="f943bf91-d326-467d-a4f4-bfe2ca7ce4bb" providerId="ADAL" clId="{ADA5BDC9-BF23-4283-B305-5ECC4F250A96}" dt="2021-06-30T09:27:36.767" v="13633" actId="20577"/>
        <pc:sldMkLst>
          <pc:docMk/>
          <pc:sldMk cId="292903818" sldId="454"/>
        </pc:sldMkLst>
        <pc:spChg chg="mod">
          <ac:chgData name="Monica Li" userId="f943bf91-d326-467d-a4f4-bfe2ca7ce4bb" providerId="ADAL" clId="{ADA5BDC9-BF23-4283-B305-5ECC4F250A96}" dt="2021-06-30T09:27:36.767" v="13633" actId="20577"/>
          <ac:spMkLst>
            <pc:docMk/>
            <pc:sldMk cId="292903818" sldId="454"/>
            <ac:spMk id="45" creationId="{F38F26E6-A427-6743-BE6F-B9C68FD81198}"/>
          </ac:spMkLst>
        </pc:spChg>
      </pc:sldChg>
      <pc:sldChg chg="modSp add mod">
        <pc:chgData name="Monica Li" userId="f943bf91-d326-467d-a4f4-bfe2ca7ce4bb" providerId="ADAL" clId="{ADA5BDC9-BF23-4283-B305-5ECC4F250A96}" dt="2021-06-30T09:25:53.626" v="13553" actId="6549"/>
        <pc:sldMkLst>
          <pc:docMk/>
          <pc:sldMk cId="326024910" sldId="455"/>
        </pc:sldMkLst>
        <pc:spChg chg="mod">
          <ac:chgData name="Monica Li" userId="f943bf91-d326-467d-a4f4-bfe2ca7ce4bb" providerId="ADAL" clId="{ADA5BDC9-BF23-4283-B305-5ECC4F250A96}" dt="2021-06-30T09:25:53.626" v="13553" actId="6549"/>
          <ac:spMkLst>
            <pc:docMk/>
            <pc:sldMk cId="326024910" sldId="455"/>
            <ac:spMk id="11" creationId="{ED88E739-E0D0-A841-A37E-0AC1AEB95051}"/>
          </ac:spMkLst>
        </pc:spChg>
        <pc:spChg chg="mod">
          <ac:chgData name="Monica Li" userId="f943bf91-d326-467d-a4f4-bfe2ca7ce4bb" providerId="ADAL" clId="{ADA5BDC9-BF23-4283-B305-5ECC4F250A96}" dt="2021-06-23T15:31:22.320" v="12785" actId="20577"/>
          <ac:spMkLst>
            <pc:docMk/>
            <pc:sldMk cId="326024910" sldId="455"/>
            <ac:spMk id="13" creationId="{609252D8-D662-CE46-8AD7-946D2A0F206C}"/>
          </ac:spMkLst>
        </pc:spChg>
      </pc:sldChg>
      <pc:sldChg chg="addSp delSp modSp add mod">
        <pc:chgData name="Monica Li" userId="f943bf91-d326-467d-a4f4-bfe2ca7ce4bb" providerId="ADAL" clId="{ADA5BDC9-BF23-4283-B305-5ECC4F250A96}" dt="2021-06-23T15:35:51.235" v="13013" actId="478"/>
        <pc:sldMkLst>
          <pc:docMk/>
          <pc:sldMk cId="2777644852" sldId="456"/>
        </pc:sldMkLst>
        <pc:spChg chg="del">
          <ac:chgData name="Monica Li" userId="f943bf91-d326-467d-a4f4-bfe2ca7ce4bb" providerId="ADAL" clId="{ADA5BDC9-BF23-4283-B305-5ECC4F250A96}" dt="2021-06-23T15:28:54.853" v="12764" actId="478"/>
          <ac:spMkLst>
            <pc:docMk/>
            <pc:sldMk cId="2777644852" sldId="456"/>
            <ac:spMk id="15" creationId="{3C9C44BF-814F-4DDF-B43A-A1238956FB6F}"/>
          </ac:spMkLst>
        </pc:spChg>
        <pc:spChg chg="add del mod">
          <ac:chgData name="Monica Li" userId="f943bf91-d326-467d-a4f4-bfe2ca7ce4bb" providerId="ADAL" clId="{ADA5BDC9-BF23-4283-B305-5ECC4F250A96}" dt="2021-06-23T15:35:51.235" v="13013" actId="478"/>
          <ac:spMkLst>
            <pc:docMk/>
            <pc:sldMk cId="2777644852" sldId="456"/>
            <ac:spMk id="16" creationId="{269B82CA-0A00-4DC9-B473-86DF22B453E4}"/>
          </ac:spMkLst>
        </pc:spChg>
        <pc:spChg chg="mod">
          <ac:chgData name="Monica Li" userId="f943bf91-d326-467d-a4f4-bfe2ca7ce4bb" providerId="ADAL" clId="{ADA5BDC9-BF23-4283-B305-5ECC4F250A96}" dt="2021-06-23T15:28:52.662" v="12763" actId="1076"/>
          <ac:spMkLst>
            <pc:docMk/>
            <pc:sldMk cId="2777644852" sldId="456"/>
            <ac:spMk id="19" creationId="{882D0835-B5CE-764B-8E54-2BC254634C30}"/>
          </ac:spMkLst>
        </pc:spChg>
        <pc:spChg chg="mod">
          <ac:chgData name="Monica Li" userId="f943bf91-d326-467d-a4f4-bfe2ca7ce4bb" providerId="ADAL" clId="{ADA5BDC9-BF23-4283-B305-5ECC4F250A96}" dt="2021-06-23T15:35:46.676" v="13012" actId="20577"/>
          <ac:spMkLst>
            <pc:docMk/>
            <pc:sldMk cId="2777644852" sldId="456"/>
            <ac:spMk id="20" creationId="{8962D7A8-2405-7E4C-BC0D-A3193A3FEDA1}"/>
          </ac:spMkLst>
        </pc:spChg>
      </pc:sldChg>
      <pc:sldChg chg="addCm">
        <pc:chgData name="Monica Li" userId="f943bf91-d326-467d-a4f4-bfe2ca7ce4bb" providerId="ADAL" clId="{ADA5BDC9-BF23-4283-B305-5ECC4F250A96}" dt="2021-06-30T09:21:01.106" v="13529" actId="1589"/>
        <pc:sldMkLst>
          <pc:docMk/>
          <pc:sldMk cId="1672228758" sldId="457"/>
        </pc:sldMkLst>
      </pc:sldChg>
    </pc:docChg>
  </pc:docChgLst>
  <pc:docChgLst>
    <pc:chgData name="Philip Jones" userId="c0e26e24-98d7-4fd5-9b4b-5526a5f742ae" providerId="ADAL" clId="{0AED781D-1F8F-416C-97BB-6706B09BC5E9}"/>
    <pc:docChg chg="modSld">
      <pc:chgData name="Philip Jones" userId="c0e26e24-98d7-4fd5-9b4b-5526a5f742ae" providerId="ADAL" clId="{0AED781D-1F8F-416C-97BB-6706B09BC5E9}" dt="2022-09-05T09:47:56.413" v="4"/>
      <pc:docMkLst>
        <pc:docMk/>
      </pc:docMkLst>
      <pc:sldChg chg="modSp">
        <pc:chgData name="Philip Jones" userId="c0e26e24-98d7-4fd5-9b4b-5526a5f742ae" providerId="ADAL" clId="{0AED781D-1F8F-416C-97BB-6706B09BC5E9}" dt="2022-09-05T09:47:46.997" v="2"/>
        <pc:sldMkLst>
          <pc:docMk/>
          <pc:sldMk cId="1029964712" sldId="453"/>
        </pc:sldMkLst>
        <pc:spChg chg="mod">
          <ac:chgData name="Philip Jones" userId="c0e26e24-98d7-4fd5-9b4b-5526a5f742ae" providerId="ADAL" clId="{0AED781D-1F8F-416C-97BB-6706B09BC5E9}" dt="2022-09-05T09:47:46.997" v="2"/>
          <ac:spMkLst>
            <pc:docMk/>
            <pc:sldMk cId="1029964712" sldId="453"/>
            <ac:spMk id="12" creationId="{E39AC69F-223A-4829-A94C-582D1E9F0EDE}"/>
          </ac:spMkLst>
        </pc:spChg>
        <pc:spChg chg="mod">
          <ac:chgData name="Philip Jones" userId="c0e26e24-98d7-4fd5-9b4b-5526a5f742ae" providerId="ADAL" clId="{0AED781D-1F8F-416C-97BB-6706B09BC5E9}" dt="2022-09-05T09:47:42.919" v="1"/>
          <ac:spMkLst>
            <pc:docMk/>
            <pc:sldMk cId="1029964712" sldId="453"/>
            <ac:spMk id="30" creationId="{9C4CC746-CD46-BB41-9AFA-64CEE612586D}"/>
          </ac:spMkLst>
        </pc:spChg>
      </pc:sldChg>
      <pc:sldChg chg="modSp">
        <pc:chgData name="Philip Jones" userId="c0e26e24-98d7-4fd5-9b4b-5526a5f742ae" providerId="ADAL" clId="{0AED781D-1F8F-416C-97BB-6706B09BC5E9}" dt="2022-09-05T09:47:34.708" v="0"/>
        <pc:sldMkLst>
          <pc:docMk/>
          <pc:sldMk cId="2777644852" sldId="456"/>
        </pc:sldMkLst>
        <pc:spChg chg="mod">
          <ac:chgData name="Philip Jones" userId="c0e26e24-98d7-4fd5-9b4b-5526a5f742ae" providerId="ADAL" clId="{0AED781D-1F8F-416C-97BB-6706B09BC5E9}" dt="2022-09-05T09:47:34.708" v="0"/>
          <ac:spMkLst>
            <pc:docMk/>
            <pc:sldMk cId="2777644852" sldId="456"/>
            <ac:spMk id="31" creationId="{BE558BE2-1FAF-AD4E-BB6B-DC24C5474207}"/>
          </ac:spMkLst>
        </pc:spChg>
      </pc:sldChg>
      <pc:sldChg chg="modSp">
        <pc:chgData name="Philip Jones" userId="c0e26e24-98d7-4fd5-9b4b-5526a5f742ae" providerId="ADAL" clId="{0AED781D-1F8F-416C-97BB-6706B09BC5E9}" dt="2022-09-05T09:47:56.413" v="4"/>
        <pc:sldMkLst>
          <pc:docMk/>
          <pc:sldMk cId="1767385914" sldId="460"/>
        </pc:sldMkLst>
        <pc:spChg chg="mod">
          <ac:chgData name="Philip Jones" userId="c0e26e24-98d7-4fd5-9b4b-5526a5f742ae" providerId="ADAL" clId="{0AED781D-1F8F-416C-97BB-6706B09BC5E9}" dt="2022-09-05T09:47:56.413" v="4"/>
          <ac:spMkLst>
            <pc:docMk/>
            <pc:sldMk cId="1767385914" sldId="460"/>
            <ac:spMk id="33" creationId="{FD8B9BB4-CDBD-CD48-95CD-FF430543E35D}"/>
          </ac:spMkLst>
        </pc:spChg>
        <pc:spChg chg="mod">
          <ac:chgData name="Philip Jones" userId="c0e26e24-98d7-4fd5-9b4b-5526a5f742ae" providerId="ADAL" clId="{0AED781D-1F8F-416C-97BB-6706B09BC5E9}" dt="2022-09-05T09:47:52.915" v="3"/>
          <ac:spMkLst>
            <pc:docMk/>
            <pc:sldMk cId="1767385914" sldId="460"/>
            <ac:spMk id="49" creationId="{82D2748E-5897-0A43-B510-C0C3A96ACF4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339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2A2556-9A45-4303-874C-05AAC1040475}"/>
              </a:ext>
            </a:extLst>
          </p:cNvPr>
          <p:cNvSpPr>
            <a:spLocks noGrp="1"/>
          </p:cNvSpPr>
          <p:nvPr>
            <p:ph type="dt" sz="half" idx="10"/>
          </p:nvPr>
        </p:nvSpPr>
        <p:spPr/>
        <p:txBody>
          <a:bodyPr/>
          <a:lstStyle/>
          <a:p>
            <a:fld id="{1B6CA8F0-9861-4164-A208-D55C1D417134}" type="datetimeFigureOut">
              <a:rPr lang="en-GB" smtClean="0"/>
              <a:t>05/09/2022</a:t>
            </a:fld>
            <a:endParaRPr lang="en-GB"/>
          </a:p>
        </p:txBody>
      </p:sp>
      <p:sp>
        <p:nvSpPr>
          <p:cNvPr id="3" name="Footer Placeholder 2">
            <a:extLst>
              <a:ext uri="{FF2B5EF4-FFF2-40B4-BE49-F238E27FC236}">
                <a16:creationId xmlns:a16="http://schemas.microsoft.com/office/drawing/2014/main" id="{A93583AC-88C2-4169-8F6F-FFD9C061A9C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933C9D8-5DAD-473F-86A4-A076EE355C98}"/>
              </a:ext>
            </a:extLst>
          </p:cNvPr>
          <p:cNvSpPr>
            <a:spLocks noGrp="1"/>
          </p:cNvSpPr>
          <p:nvPr>
            <p:ph type="sldNum" sz="quarter" idx="12"/>
          </p:nvPr>
        </p:nvSpPr>
        <p:spPr/>
        <p:txBody>
          <a:bodyPr/>
          <a:lstStyle/>
          <a:p>
            <a:fld id="{05248B74-C06A-43E2-BDF6-47BC33F77974}" type="slidenum">
              <a:rPr lang="en-GB" smtClean="0"/>
              <a:t>‹#›</a:t>
            </a:fld>
            <a:endParaRPr lang="en-GB"/>
          </a:p>
        </p:txBody>
      </p:sp>
    </p:spTree>
    <p:extLst>
      <p:ext uri="{BB962C8B-B14F-4D97-AF65-F5344CB8AC3E}">
        <p14:creationId xmlns:p14="http://schemas.microsoft.com/office/powerpoint/2010/main" val="20504054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48662853"/>
      </p:ext>
    </p:extLst>
  </p:cSld>
  <p:clrMap bg1="lt1" tx1="dk1" bg2="lt2" tx2="dk2" accent1="accent1" accent2="accent2" accent3="accent3" accent4="accent4" accent5="accent5" accent6="accent6" hlink="hlink" folHlink="folHlink"/>
  <p:sldLayoutIdLst>
    <p:sldLayoutId id="2147483661" r:id="rId1"/>
    <p:sldLayoutId id="2147483663" r:id="rId2"/>
  </p:sldLayoutIdLst>
  <p:txStyles>
    <p:titleStyle>
      <a:lvl1pPr algn="l" defTabSz="914377" rtl="0" eaLnBrk="1" latinLnBrk="0" hangingPunct="1">
        <a:lnSpc>
          <a:spcPct val="90000"/>
        </a:lnSpc>
        <a:spcBef>
          <a:spcPct val="0"/>
        </a:spcBef>
        <a:buNone/>
        <a:defRPr sz="3067" b="1" i="0" kern="1200">
          <a:solidFill>
            <a:schemeClr val="accent1"/>
          </a:solidFill>
          <a:latin typeface="Poppins" panose="02000000000000000000" pitchFamily="2" charset="77"/>
          <a:ea typeface="+mj-ea"/>
          <a:cs typeface="Poppins" panose="02000000000000000000" pitchFamily="2" charset="77"/>
        </a:defRPr>
      </a:lvl1pPr>
    </p:titleStyle>
    <p:bodyStyle>
      <a:lvl1pPr marL="0" indent="0" algn="l" defTabSz="914377" rtl="0" eaLnBrk="1" latinLnBrk="0" hangingPunct="1">
        <a:lnSpc>
          <a:spcPts val="2507"/>
        </a:lnSpc>
        <a:spcBef>
          <a:spcPts val="1000"/>
        </a:spcBef>
        <a:buFont typeface="Arial" panose="020B0604020202020204" pitchFamily="34" charset="0"/>
        <a:buNone/>
        <a:defRPr sz="1867" b="0" i="0" kern="1200">
          <a:solidFill>
            <a:schemeClr val="tx1"/>
          </a:solidFill>
          <a:latin typeface="Poppins Light" pitchFamily="2" charset="77"/>
          <a:ea typeface="+mn-ea"/>
          <a:cs typeface="Poppins Light" pitchFamily="2" charset="77"/>
        </a:defRPr>
      </a:lvl1pPr>
      <a:lvl2pPr marL="685783" indent="-228594" algn="l" defTabSz="914377" rtl="0" eaLnBrk="1" latinLnBrk="0" hangingPunct="1">
        <a:lnSpc>
          <a:spcPts val="2507"/>
        </a:lnSpc>
        <a:spcBef>
          <a:spcPts val="1000"/>
        </a:spcBef>
        <a:buFont typeface="Arial" panose="020B0604020202020204" pitchFamily="34" charset="0"/>
        <a:buChar char="•"/>
        <a:defRPr sz="1867" b="0" i="0" kern="1200">
          <a:solidFill>
            <a:schemeClr val="tx1"/>
          </a:solidFill>
          <a:latin typeface="Poppins Light" pitchFamily="2" charset="77"/>
          <a:ea typeface="+mn-ea"/>
          <a:cs typeface="Poppins Light" pitchFamily="2" charset="77"/>
        </a:defRPr>
      </a:lvl2pPr>
      <a:lvl3pPr marL="1142971" indent="-228594" algn="l" defTabSz="914377" rtl="0" eaLnBrk="1" latinLnBrk="0" hangingPunct="1">
        <a:lnSpc>
          <a:spcPct val="90000"/>
        </a:lnSpc>
        <a:spcBef>
          <a:spcPts val="500"/>
        </a:spcBef>
        <a:buFont typeface="Arial" panose="020B0604020202020204" pitchFamily="34" charset="0"/>
        <a:buChar char="•"/>
        <a:defRPr sz="1867" b="0" i="0" kern="1200">
          <a:solidFill>
            <a:schemeClr val="tx1"/>
          </a:solidFill>
          <a:latin typeface="Poppins" panose="02000000000000000000" pitchFamily="2" charset="77"/>
          <a:ea typeface="+mn-ea"/>
          <a:cs typeface="Poppins" panose="02000000000000000000" pitchFamily="2" charset="77"/>
        </a:defRPr>
      </a:lvl3pPr>
      <a:lvl4pPr marL="1600160" indent="-228594" algn="l" defTabSz="914377" rtl="0" eaLnBrk="1" latinLnBrk="0" hangingPunct="1">
        <a:lnSpc>
          <a:spcPct val="90000"/>
        </a:lnSpc>
        <a:spcBef>
          <a:spcPts val="500"/>
        </a:spcBef>
        <a:buFont typeface="Arial" panose="020B0604020202020204" pitchFamily="34" charset="0"/>
        <a:buChar char="•"/>
        <a:defRPr sz="1867" b="0" i="0" kern="1200">
          <a:solidFill>
            <a:schemeClr val="tx1"/>
          </a:solidFill>
          <a:latin typeface="Poppins" panose="02000000000000000000" pitchFamily="2" charset="77"/>
          <a:ea typeface="+mn-ea"/>
          <a:cs typeface="Poppins" panose="02000000000000000000" pitchFamily="2" charset="77"/>
        </a:defRPr>
      </a:lvl4pPr>
      <a:lvl5pPr marL="2057349" indent="-228594" algn="l" defTabSz="914377" rtl="0" eaLnBrk="1" latinLnBrk="0" hangingPunct="1">
        <a:lnSpc>
          <a:spcPct val="90000"/>
        </a:lnSpc>
        <a:spcBef>
          <a:spcPts val="500"/>
        </a:spcBef>
        <a:buFont typeface="Arial" panose="020B0604020202020204" pitchFamily="34" charset="0"/>
        <a:buChar char="•"/>
        <a:defRPr sz="1867" b="0" i="0" kern="1200">
          <a:solidFill>
            <a:schemeClr val="tx1"/>
          </a:solidFill>
          <a:latin typeface="Poppins" panose="02000000000000000000" pitchFamily="2" charset="77"/>
          <a:ea typeface="+mn-ea"/>
          <a:cs typeface="Poppins" panose="02000000000000000000" pitchFamily="2" charset="77"/>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5.png"/><Relationship Id="rId3" Type="http://schemas.openxmlformats.org/officeDocument/2006/relationships/slide" Target="slide4.xml"/><Relationship Id="rId7" Type="http://schemas.openxmlformats.org/officeDocument/2006/relationships/image" Target="../media/image2.svg"/><Relationship Id="rId12" Type="http://schemas.openxmlformats.org/officeDocument/2006/relationships/slide" Target="slide1.xml"/><Relationship Id="rId2" Type="http://schemas.openxmlformats.org/officeDocument/2006/relationships/slide" Target="slide5.xml"/><Relationship Id="rId16" Type="http://schemas.openxmlformats.org/officeDocument/2006/relationships/image" Target="../media/image8.svg"/><Relationship Id="rId1" Type="http://schemas.openxmlformats.org/officeDocument/2006/relationships/slideLayout" Target="../slideLayouts/slideLayout2.xml"/><Relationship Id="rId6" Type="http://schemas.openxmlformats.org/officeDocument/2006/relationships/image" Target="../media/image1.png"/><Relationship Id="rId11" Type="http://schemas.openxmlformats.org/officeDocument/2006/relationships/hyperlink" Target="https://www.sportengland.org/news/coronavirus-challenges-highlight-importance-physical-activity-and-sport-children" TargetMode="External"/><Relationship Id="rId5" Type="http://schemas.openxmlformats.org/officeDocument/2006/relationships/slide" Target="slide2.xml"/><Relationship Id="rId15" Type="http://schemas.openxmlformats.org/officeDocument/2006/relationships/image" Target="../media/image7.png"/><Relationship Id="rId10" Type="http://schemas.openxmlformats.org/officeDocument/2006/relationships/hyperlink" Target="https://www.activepartnerships.org/active-partnerships" TargetMode="External"/><Relationship Id="rId4" Type="http://schemas.openxmlformats.org/officeDocument/2006/relationships/slide" Target="slide3.xml"/><Relationship Id="rId9" Type="http://schemas.openxmlformats.org/officeDocument/2006/relationships/image" Target="../media/image4.svg"/><Relationship Id="rId14" Type="http://schemas.openxmlformats.org/officeDocument/2006/relationships/image" Target="../media/image6.svg"/></Relationships>
</file>

<file path=ppt/slides/_rels/slide2.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9.png"/><Relationship Id="rId7" Type="http://schemas.openxmlformats.org/officeDocument/2006/relationships/slide" Target="slide1.xml"/><Relationship Id="rId2" Type="http://schemas.openxmlformats.org/officeDocument/2006/relationships/slide" Target="slide6.xml"/><Relationship Id="rId1" Type="http://schemas.openxmlformats.org/officeDocument/2006/relationships/slideLayout" Target="../slideLayouts/slideLayout2.xml"/><Relationship Id="rId6" Type="http://schemas.openxmlformats.org/officeDocument/2006/relationships/image" Target="../media/image2.svg"/><Relationship Id="rId5" Type="http://schemas.openxmlformats.org/officeDocument/2006/relationships/image" Target="../media/image1.png"/><Relationship Id="rId4" Type="http://schemas.openxmlformats.org/officeDocument/2006/relationships/image" Target="../media/image10.svg"/><Relationship Id="rId9" Type="http://schemas.openxmlformats.org/officeDocument/2006/relationships/image" Target="../media/image12.svg"/></Relationships>
</file>

<file path=ppt/slides/_rels/slide3.xml.rels><?xml version="1.0" encoding="UTF-8" standalone="yes"?>
<Relationships xmlns="http://schemas.openxmlformats.org/package/2006/relationships"><Relationship Id="rId8" Type="http://schemas.openxmlformats.org/officeDocument/2006/relationships/slide" Target="slide6.xml"/><Relationship Id="rId3" Type="http://schemas.openxmlformats.org/officeDocument/2006/relationships/image" Target="../media/image1.png"/><Relationship Id="rId7" Type="http://schemas.openxmlformats.org/officeDocument/2006/relationships/image" Target="../media/image12.svg"/><Relationship Id="rId2" Type="http://schemas.openxmlformats.org/officeDocument/2006/relationships/hyperlink" Target="https://drive.google.com/drive/folders/1fduMEPpXpZpHBhRAFW7U565YswhG3nKt?usp=sharing" TargetMode="Externa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slide" Target="slide1.xml"/><Relationship Id="rId10" Type="http://schemas.openxmlformats.org/officeDocument/2006/relationships/image" Target="../media/image10.svg"/><Relationship Id="rId4" Type="http://schemas.openxmlformats.org/officeDocument/2006/relationships/image" Target="../media/image2.svg"/><Relationship Id="rId9" Type="http://schemas.openxmlformats.org/officeDocument/2006/relationships/image" Target="../media/image9.png"/></Relationships>
</file>

<file path=ppt/slides/_rels/slide4.xml.rels><?xml version="1.0" encoding="UTF-8" standalone="yes"?>
<Relationships xmlns="http://schemas.openxmlformats.org/package/2006/relationships"><Relationship Id="rId8" Type="http://schemas.openxmlformats.org/officeDocument/2006/relationships/slide" Target="slide6.xml"/><Relationship Id="rId3" Type="http://schemas.openxmlformats.org/officeDocument/2006/relationships/image" Target="../media/image1.png"/><Relationship Id="rId7" Type="http://schemas.openxmlformats.org/officeDocument/2006/relationships/image" Target="../media/image12.svg"/><Relationship Id="rId2" Type="http://schemas.openxmlformats.org/officeDocument/2006/relationships/hyperlink" Target="https://drive.google.com/drive/folders/1fduMEPpXpZpHBhRAFW7U565YswhG3nKt?usp=sharing" TargetMode="External"/><Relationship Id="rId1" Type="http://schemas.openxmlformats.org/officeDocument/2006/relationships/slideLayout" Target="../slideLayouts/slideLayout2.xml"/><Relationship Id="rId6" Type="http://schemas.openxmlformats.org/officeDocument/2006/relationships/image" Target="../media/image11.png"/><Relationship Id="rId11" Type="http://schemas.openxmlformats.org/officeDocument/2006/relationships/image" Target="../media/image13.png"/><Relationship Id="rId5" Type="http://schemas.openxmlformats.org/officeDocument/2006/relationships/slide" Target="slide1.xml"/><Relationship Id="rId10" Type="http://schemas.openxmlformats.org/officeDocument/2006/relationships/image" Target="../media/image10.svg"/><Relationship Id="rId4" Type="http://schemas.openxmlformats.org/officeDocument/2006/relationships/image" Target="../media/image2.svg"/><Relationship Id="rId9" Type="http://schemas.openxmlformats.org/officeDocument/2006/relationships/image" Target="../media/image9.png"/></Relationships>
</file>

<file path=ppt/slides/_rels/slide5.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14.svg"/><Relationship Id="rId7" Type="http://schemas.openxmlformats.org/officeDocument/2006/relationships/image" Target="../media/image9.png"/><Relationship Id="rId12" Type="http://schemas.openxmlformats.org/officeDocument/2006/relationships/image" Target="../media/image13.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slide" Target="slide6.xml"/><Relationship Id="rId11" Type="http://schemas.openxmlformats.org/officeDocument/2006/relationships/image" Target="../media/image12.svg"/><Relationship Id="rId5" Type="http://schemas.openxmlformats.org/officeDocument/2006/relationships/hyperlink" Target="https://drive.google.com/drive/folders/1fduMEPpXpZpHBhRAFW7U565YswhG3nKt?usp=sharing" TargetMode="External"/><Relationship Id="rId10" Type="http://schemas.openxmlformats.org/officeDocument/2006/relationships/image" Target="../media/image11.png"/><Relationship Id="rId4" Type="http://schemas.openxmlformats.org/officeDocument/2006/relationships/hyperlink" Target="https://www.gov.uk/government/publications/healthy-schools-rating-scheme" TargetMode="External"/><Relationship Id="rId9" Type="http://schemas.openxmlformats.org/officeDocument/2006/relationships/slide" Target="slide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12.svg"/><Relationship Id="rId2" Type="http://schemas.openxmlformats.org/officeDocument/2006/relationships/hyperlink" Target="https://drive.google.com/drive/folders/1fduMEPpXpZpHBhRAFW7U565YswhG3nKt?usp=sharing" TargetMode="Externa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slide" Target="slide1.xml"/><Relationship Id="rId4" Type="http://schemas.openxmlformats.org/officeDocument/2006/relationships/image" Target="../media/image14.svg"/></Relationships>
</file>

<file path=ppt/slides/_rels/slide7.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hyperlink" Target="mailto:sportengland@espo.org?subject=Sport%20England%20Active%20Lives%20Survey" TargetMode="External"/><Relationship Id="rId7" Type="http://schemas.openxmlformats.org/officeDocument/2006/relationships/slide" Target="slide1.xml"/><Relationship Id="rId2" Type="http://schemas.openxmlformats.org/officeDocument/2006/relationships/hyperlink" Target="https://drive.google.com/drive/folders/1fduMEPpXpZpHBhRAFW7U565YswhG3nKt?usp=sharing" TargetMode="External"/><Relationship Id="rId1" Type="http://schemas.openxmlformats.org/officeDocument/2006/relationships/slideLayout" Target="../slideLayouts/slideLayout2.xml"/><Relationship Id="rId6" Type="http://schemas.openxmlformats.org/officeDocument/2006/relationships/image" Target="../media/image14.svg"/><Relationship Id="rId5" Type="http://schemas.openxmlformats.org/officeDocument/2006/relationships/image" Target="../media/image1.png"/><Relationship Id="rId10" Type="http://schemas.openxmlformats.org/officeDocument/2006/relationships/image" Target="../media/image13.png"/><Relationship Id="rId4" Type="http://schemas.openxmlformats.org/officeDocument/2006/relationships/hyperlink" Target="https://www.gov.uk/government/publications/healthy-schools-rating-scheme" TargetMode="External"/><Relationship Id="rId9" Type="http://schemas.openxmlformats.org/officeDocument/2006/relationships/image" Target="../media/image1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ound Diagonal Corner of Rectangle 22">
            <a:extLst>
              <a:ext uri="{FF2B5EF4-FFF2-40B4-BE49-F238E27FC236}">
                <a16:creationId xmlns:a16="http://schemas.microsoft.com/office/drawing/2014/main" id="{A58B488C-64D3-814C-B5D7-38024B8775FF}"/>
              </a:ext>
            </a:extLst>
          </p:cNvPr>
          <p:cNvSpPr/>
          <p:nvPr/>
        </p:nvSpPr>
        <p:spPr>
          <a:xfrm>
            <a:off x="778161" y="1778704"/>
            <a:ext cx="5327506" cy="3761006"/>
          </a:xfrm>
          <a:prstGeom prst="round2DiagRect">
            <a:avLst>
              <a:gd name="adj1" fmla="val 0"/>
              <a:gd name="adj2" fmla="val 1839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216000" rIns="360000" bIns="0" rtlCol="0" anchor="t" anchorCtr="0">
            <a:normAutofit/>
          </a:bodyPr>
          <a:lstStyle/>
          <a:p>
            <a:pPr algn="ctr">
              <a:spcBef>
                <a:spcPts val="600"/>
              </a:spcBef>
            </a:pPr>
            <a:r>
              <a:rPr lang="en-US" sz="3600" b="1" dirty="0">
                <a:solidFill>
                  <a:schemeClr val="bg1"/>
                </a:solidFill>
                <a:latin typeface="Poppins Black" pitchFamily="2" charset="77"/>
                <a:cs typeface="Poppins Black" pitchFamily="2" charset="77"/>
              </a:rPr>
              <a:t>Active Lives </a:t>
            </a:r>
          </a:p>
          <a:p>
            <a:pPr algn="ctr">
              <a:spcBef>
                <a:spcPts val="600"/>
              </a:spcBef>
            </a:pPr>
            <a:r>
              <a:rPr lang="en-US" sz="2400" b="1" dirty="0">
                <a:solidFill>
                  <a:schemeClr val="accent1"/>
                </a:solidFill>
                <a:latin typeface="Poppins SemiBold" panose="02000000000000000000" pitchFamily="2" charset="77"/>
                <a:cs typeface="Poppins SemiBold" panose="02000000000000000000" pitchFamily="2" charset="77"/>
              </a:rPr>
              <a:t>Children and Young </a:t>
            </a:r>
            <a:br>
              <a:rPr lang="en-US" sz="2400" b="1" dirty="0">
                <a:solidFill>
                  <a:schemeClr val="accent1"/>
                </a:solidFill>
                <a:latin typeface="Poppins SemiBold" panose="02000000000000000000" pitchFamily="2" charset="77"/>
                <a:cs typeface="Poppins SemiBold" panose="02000000000000000000" pitchFamily="2" charset="77"/>
              </a:rPr>
            </a:br>
            <a:r>
              <a:rPr lang="en-US" sz="2400" b="1" dirty="0">
                <a:solidFill>
                  <a:schemeClr val="accent1"/>
                </a:solidFill>
                <a:latin typeface="Poppins SemiBold" panose="02000000000000000000" pitchFamily="2" charset="77"/>
                <a:cs typeface="Poppins SemiBold" panose="02000000000000000000" pitchFamily="2" charset="77"/>
              </a:rPr>
              <a:t>People survey</a:t>
            </a:r>
          </a:p>
          <a:p>
            <a:pPr algn="ctr">
              <a:spcBef>
                <a:spcPts val="600"/>
              </a:spcBef>
            </a:pPr>
            <a:r>
              <a:rPr lang="en-US" dirty="0">
                <a:solidFill>
                  <a:schemeClr val="bg1"/>
                </a:solidFill>
                <a:latin typeface="Poppins Light" pitchFamily="2" charset="77"/>
                <a:cs typeface="Poppins Light" pitchFamily="2" charset="77"/>
              </a:rPr>
              <a:t>Understanding pupils’ levels of participation and attitudes to </a:t>
            </a:r>
            <a:br>
              <a:rPr lang="en-US" dirty="0">
                <a:solidFill>
                  <a:schemeClr val="bg1"/>
                </a:solidFill>
                <a:latin typeface="Poppins Light" pitchFamily="2" charset="77"/>
                <a:cs typeface="Poppins Light" pitchFamily="2" charset="77"/>
              </a:rPr>
            </a:br>
            <a:r>
              <a:rPr lang="en-US" dirty="0">
                <a:solidFill>
                  <a:schemeClr val="bg1"/>
                </a:solidFill>
                <a:latin typeface="Poppins Light" pitchFamily="2" charset="77"/>
                <a:cs typeface="Poppins Light" pitchFamily="2" charset="77"/>
              </a:rPr>
              <a:t>sport and physical activity to help them move more.</a:t>
            </a:r>
          </a:p>
        </p:txBody>
      </p:sp>
      <p:sp>
        <p:nvSpPr>
          <p:cNvPr id="23" name="Trapezoid 22">
            <a:hlinkClick r:id="rId2" action="ppaction://hlinksldjump"/>
            <a:extLst>
              <a:ext uri="{FF2B5EF4-FFF2-40B4-BE49-F238E27FC236}">
                <a16:creationId xmlns:a16="http://schemas.microsoft.com/office/drawing/2014/main" id="{93DB13E9-05DC-464D-A932-53D974A85234}"/>
              </a:ext>
            </a:extLst>
          </p:cNvPr>
          <p:cNvSpPr/>
          <p:nvPr/>
        </p:nvSpPr>
        <p:spPr>
          <a:xfrm rot="5400000">
            <a:off x="8454795" y="3993230"/>
            <a:ext cx="1263062" cy="3510899"/>
          </a:xfrm>
          <a:prstGeom prst="trapezoid">
            <a:avLst>
              <a:gd name="adj" fmla="val 20344"/>
            </a:avLst>
          </a:prstGeom>
          <a:solidFill>
            <a:schemeClr val="bg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hlinkClick r:id="rId2" action="ppaction://hlinksldjump"/>
            <a:extLst>
              <a:ext uri="{FF2B5EF4-FFF2-40B4-BE49-F238E27FC236}">
                <a16:creationId xmlns:a16="http://schemas.microsoft.com/office/drawing/2014/main" id="{2AD59D6A-12E5-4343-AC40-AC64A6096CBC}"/>
              </a:ext>
            </a:extLst>
          </p:cNvPr>
          <p:cNvSpPr/>
          <p:nvPr/>
        </p:nvSpPr>
        <p:spPr>
          <a:xfrm>
            <a:off x="10345824" y="5252727"/>
            <a:ext cx="991904" cy="99190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a:latin typeface="Poppins Black" pitchFamily="2" charset="77"/>
                <a:cs typeface="Poppins Black" pitchFamily="2" charset="77"/>
              </a:rPr>
              <a:t>4</a:t>
            </a:r>
          </a:p>
        </p:txBody>
      </p:sp>
      <p:sp>
        <p:nvSpPr>
          <p:cNvPr id="25" name="Rectangle 24">
            <a:hlinkClick r:id="rId2" action="ppaction://hlinksldjump"/>
            <a:extLst>
              <a:ext uri="{FF2B5EF4-FFF2-40B4-BE49-F238E27FC236}">
                <a16:creationId xmlns:a16="http://schemas.microsoft.com/office/drawing/2014/main" id="{9F2BA4F3-AC22-3246-863C-2E1F621D4ADC}"/>
              </a:ext>
            </a:extLst>
          </p:cNvPr>
          <p:cNvSpPr/>
          <p:nvPr/>
        </p:nvSpPr>
        <p:spPr>
          <a:xfrm>
            <a:off x="7810094" y="5539710"/>
            <a:ext cx="2095446" cy="430887"/>
          </a:xfrm>
          <a:prstGeom prst="rect">
            <a:avLst/>
          </a:prstGeom>
        </p:spPr>
        <p:txBody>
          <a:bodyPr wrap="none">
            <a:spAutoFit/>
          </a:bodyPr>
          <a:lstStyle/>
          <a:p>
            <a:pPr algn="ctr"/>
            <a:r>
              <a:rPr lang="en-US" sz="2200" b="1" i="1">
                <a:latin typeface="Poppins SemiBold" pitchFamily="2" charset="77"/>
                <a:cs typeface="Poppins SemiBold" pitchFamily="2" charset="77"/>
              </a:rPr>
              <a:t>Your rewards</a:t>
            </a:r>
          </a:p>
        </p:txBody>
      </p:sp>
      <p:sp>
        <p:nvSpPr>
          <p:cNvPr id="26" name="Trapezoid 25">
            <a:hlinkClick r:id="rId3" action="ppaction://hlinksldjump"/>
            <a:extLst>
              <a:ext uri="{FF2B5EF4-FFF2-40B4-BE49-F238E27FC236}">
                <a16:creationId xmlns:a16="http://schemas.microsoft.com/office/drawing/2014/main" id="{6AEBFAE7-3225-864D-8BDF-93C4604CCEDF}"/>
              </a:ext>
            </a:extLst>
          </p:cNvPr>
          <p:cNvSpPr/>
          <p:nvPr/>
        </p:nvSpPr>
        <p:spPr>
          <a:xfrm rot="16200000">
            <a:off x="8113456" y="2893302"/>
            <a:ext cx="1263062" cy="3353028"/>
          </a:xfrm>
          <a:prstGeom prst="trapezoid">
            <a:avLst>
              <a:gd name="adj" fmla="val 20344"/>
            </a:avLst>
          </a:prstGeom>
          <a:solidFill>
            <a:schemeClr val="bg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hlinkClick r:id="rId3" action="ppaction://hlinksldjump"/>
            <a:extLst>
              <a:ext uri="{FF2B5EF4-FFF2-40B4-BE49-F238E27FC236}">
                <a16:creationId xmlns:a16="http://schemas.microsoft.com/office/drawing/2014/main" id="{EED6000B-13E7-A849-8BBE-9AC28A620A73}"/>
              </a:ext>
            </a:extLst>
          </p:cNvPr>
          <p:cNvSpPr/>
          <p:nvPr/>
        </p:nvSpPr>
        <p:spPr>
          <a:xfrm>
            <a:off x="6548090" y="4073865"/>
            <a:ext cx="991904" cy="99190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a:latin typeface="Poppins Black" pitchFamily="2" charset="77"/>
                <a:cs typeface="Poppins Black" pitchFamily="2" charset="77"/>
              </a:rPr>
              <a:t>3</a:t>
            </a:r>
          </a:p>
        </p:txBody>
      </p:sp>
      <p:sp>
        <p:nvSpPr>
          <p:cNvPr id="34" name="Rectangle 33">
            <a:hlinkClick r:id="rId3" action="ppaction://hlinksldjump"/>
            <a:extLst>
              <a:ext uri="{FF2B5EF4-FFF2-40B4-BE49-F238E27FC236}">
                <a16:creationId xmlns:a16="http://schemas.microsoft.com/office/drawing/2014/main" id="{73FE498A-15D5-B147-AA37-33ED8B311A4E}"/>
              </a:ext>
            </a:extLst>
          </p:cNvPr>
          <p:cNvSpPr/>
          <p:nvPr/>
        </p:nvSpPr>
        <p:spPr>
          <a:xfrm>
            <a:off x="7982417" y="4402962"/>
            <a:ext cx="1750800" cy="430887"/>
          </a:xfrm>
          <a:prstGeom prst="rect">
            <a:avLst/>
          </a:prstGeom>
        </p:spPr>
        <p:txBody>
          <a:bodyPr wrap="none">
            <a:spAutoFit/>
          </a:bodyPr>
          <a:lstStyle/>
          <a:p>
            <a:pPr algn="ctr"/>
            <a:r>
              <a:rPr lang="en-US" sz="2200" b="1" i="1">
                <a:latin typeface="Poppins SemiBold" pitchFamily="2" charset="77"/>
                <a:cs typeface="Poppins SemiBold" pitchFamily="2" charset="77"/>
              </a:rPr>
              <a:t>The survey</a:t>
            </a:r>
          </a:p>
        </p:txBody>
      </p:sp>
      <p:sp>
        <p:nvSpPr>
          <p:cNvPr id="35" name="Trapezoid 34">
            <a:hlinkClick r:id="rId4" action="ppaction://hlinksldjump"/>
            <a:extLst>
              <a:ext uri="{FF2B5EF4-FFF2-40B4-BE49-F238E27FC236}">
                <a16:creationId xmlns:a16="http://schemas.microsoft.com/office/drawing/2014/main" id="{B45E486C-3D0C-EA40-AD5D-DD9776EDF692}"/>
              </a:ext>
            </a:extLst>
          </p:cNvPr>
          <p:cNvSpPr/>
          <p:nvPr/>
        </p:nvSpPr>
        <p:spPr>
          <a:xfrm rot="5400000">
            <a:off x="8327627" y="1667100"/>
            <a:ext cx="1201659" cy="3530630"/>
          </a:xfrm>
          <a:prstGeom prst="trapezoid">
            <a:avLst>
              <a:gd name="adj" fmla="val 20344"/>
            </a:avLst>
          </a:prstGeom>
          <a:solidFill>
            <a:schemeClr val="bg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hlinkClick r:id="rId4" action="ppaction://hlinksldjump"/>
            <a:extLst>
              <a:ext uri="{FF2B5EF4-FFF2-40B4-BE49-F238E27FC236}">
                <a16:creationId xmlns:a16="http://schemas.microsoft.com/office/drawing/2014/main" id="{2E7ACC54-EC96-DE41-AC18-EA2A0FFDA796}"/>
              </a:ext>
            </a:extLst>
          </p:cNvPr>
          <p:cNvSpPr/>
          <p:nvPr/>
        </p:nvSpPr>
        <p:spPr>
          <a:xfrm>
            <a:off x="10331099" y="2927817"/>
            <a:ext cx="991904" cy="991904"/>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a:latin typeface="Poppins Black" pitchFamily="2" charset="77"/>
                <a:cs typeface="Poppins Black" pitchFamily="2" charset="77"/>
              </a:rPr>
              <a:t>2</a:t>
            </a:r>
          </a:p>
        </p:txBody>
      </p:sp>
      <p:sp>
        <p:nvSpPr>
          <p:cNvPr id="37" name="Rectangle 36">
            <a:hlinkClick r:id="rId4" action="ppaction://hlinksldjump"/>
            <a:extLst>
              <a:ext uri="{FF2B5EF4-FFF2-40B4-BE49-F238E27FC236}">
                <a16:creationId xmlns:a16="http://schemas.microsoft.com/office/drawing/2014/main" id="{144B416F-C586-344F-A7F6-A043EC67028C}"/>
              </a:ext>
            </a:extLst>
          </p:cNvPr>
          <p:cNvSpPr/>
          <p:nvPr/>
        </p:nvSpPr>
        <p:spPr>
          <a:xfrm>
            <a:off x="7586475" y="3266214"/>
            <a:ext cx="2542684" cy="430887"/>
          </a:xfrm>
          <a:prstGeom prst="rect">
            <a:avLst/>
          </a:prstGeom>
        </p:spPr>
        <p:txBody>
          <a:bodyPr wrap="none">
            <a:spAutoFit/>
          </a:bodyPr>
          <a:lstStyle/>
          <a:p>
            <a:pPr algn="ctr"/>
            <a:r>
              <a:rPr lang="en-US" sz="2200" b="1" i="1">
                <a:latin typeface="Poppins SemiBold" pitchFamily="2" charset="77"/>
                <a:cs typeface="Poppins SemiBold" pitchFamily="2" charset="77"/>
              </a:rPr>
              <a:t>Contact parents</a:t>
            </a:r>
          </a:p>
        </p:txBody>
      </p:sp>
      <p:sp>
        <p:nvSpPr>
          <p:cNvPr id="38" name="Trapezoid 37">
            <a:hlinkClick r:id="rId5" action="ppaction://hlinksldjump"/>
            <a:extLst>
              <a:ext uri="{FF2B5EF4-FFF2-40B4-BE49-F238E27FC236}">
                <a16:creationId xmlns:a16="http://schemas.microsoft.com/office/drawing/2014/main" id="{FB59F24B-C586-B24C-97B6-37A197B3CFE9}"/>
              </a:ext>
            </a:extLst>
          </p:cNvPr>
          <p:cNvSpPr/>
          <p:nvPr/>
        </p:nvSpPr>
        <p:spPr>
          <a:xfrm rot="16200000">
            <a:off x="8170457" y="530071"/>
            <a:ext cx="1083454" cy="3580809"/>
          </a:xfrm>
          <a:prstGeom prst="trapezoid">
            <a:avLst>
              <a:gd name="adj" fmla="val 20344"/>
            </a:avLst>
          </a:prstGeom>
          <a:solidFill>
            <a:schemeClr val="bg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hlinkClick r:id="rId5" action="ppaction://hlinksldjump"/>
            <a:extLst>
              <a:ext uri="{FF2B5EF4-FFF2-40B4-BE49-F238E27FC236}">
                <a16:creationId xmlns:a16="http://schemas.microsoft.com/office/drawing/2014/main" id="{328000C3-F699-3342-9E7A-8CD3B95B2E90}"/>
              </a:ext>
            </a:extLst>
          </p:cNvPr>
          <p:cNvSpPr/>
          <p:nvPr/>
        </p:nvSpPr>
        <p:spPr>
          <a:xfrm>
            <a:off x="6487033" y="1778704"/>
            <a:ext cx="991904" cy="99190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a:latin typeface="Poppins Black" pitchFamily="2" charset="77"/>
                <a:cs typeface="Poppins Black" pitchFamily="2" charset="77"/>
              </a:rPr>
              <a:t>1</a:t>
            </a:r>
          </a:p>
        </p:txBody>
      </p:sp>
      <p:sp>
        <p:nvSpPr>
          <p:cNvPr id="40" name="Rectangle 39">
            <a:hlinkClick r:id="rId5" action="ppaction://hlinksldjump"/>
            <a:extLst>
              <a:ext uri="{FF2B5EF4-FFF2-40B4-BE49-F238E27FC236}">
                <a16:creationId xmlns:a16="http://schemas.microsoft.com/office/drawing/2014/main" id="{9D293BD9-1167-464B-8F95-4DFE648FD9CE}"/>
              </a:ext>
            </a:extLst>
          </p:cNvPr>
          <p:cNvSpPr/>
          <p:nvPr/>
        </p:nvSpPr>
        <p:spPr>
          <a:xfrm>
            <a:off x="7750783" y="2129466"/>
            <a:ext cx="2214069" cy="430887"/>
          </a:xfrm>
          <a:prstGeom prst="rect">
            <a:avLst/>
          </a:prstGeom>
        </p:spPr>
        <p:txBody>
          <a:bodyPr wrap="none">
            <a:spAutoFit/>
          </a:bodyPr>
          <a:lstStyle/>
          <a:p>
            <a:pPr algn="ctr"/>
            <a:r>
              <a:rPr lang="en-US" sz="2200" b="1" i="1">
                <a:latin typeface="Poppins SemiBold" pitchFamily="2" charset="77"/>
                <a:cs typeface="Poppins SemiBold" pitchFamily="2" charset="77"/>
              </a:rPr>
              <a:t>Select classes</a:t>
            </a:r>
          </a:p>
        </p:txBody>
      </p:sp>
      <p:sp>
        <p:nvSpPr>
          <p:cNvPr id="41" name="Rectangle 40">
            <a:extLst>
              <a:ext uri="{FF2B5EF4-FFF2-40B4-BE49-F238E27FC236}">
                <a16:creationId xmlns:a16="http://schemas.microsoft.com/office/drawing/2014/main" id="{2DC94FAF-72FA-F94F-BB83-45900C21FC7C}"/>
              </a:ext>
            </a:extLst>
          </p:cNvPr>
          <p:cNvSpPr/>
          <p:nvPr/>
        </p:nvSpPr>
        <p:spPr>
          <a:xfrm>
            <a:off x="7191729" y="897995"/>
            <a:ext cx="3310860" cy="584775"/>
          </a:xfrm>
          <a:prstGeom prst="rect">
            <a:avLst/>
          </a:prstGeom>
        </p:spPr>
        <p:txBody>
          <a:bodyPr wrap="square">
            <a:spAutoFit/>
          </a:bodyPr>
          <a:lstStyle/>
          <a:p>
            <a:pPr algn="ctr" defTabSz="609585"/>
            <a:r>
              <a:rPr lang="en-US" sz="3200" b="1">
                <a:solidFill>
                  <a:schemeClr val="accent1"/>
                </a:solidFill>
                <a:latin typeface="Poppins Black" pitchFamily="2" charset="77"/>
                <a:cs typeface="Poppins Black" pitchFamily="2" charset="77"/>
              </a:rPr>
              <a:t>Simple steps</a:t>
            </a:r>
            <a:endParaRPr lang="en-US" sz="3200">
              <a:solidFill>
                <a:schemeClr val="accent1"/>
              </a:solidFill>
            </a:endParaRPr>
          </a:p>
        </p:txBody>
      </p:sp>
      <p:pic>
        <p:nvPicPr>
          <p:cNvPr id="42" name="Graphic 41">
            <a:extLst>
              <a:ext uri="{FF2B5EF4-FFF2-40B4-BE49-F238E27FC236}">
                <a16:creationId xmlns:a16="http://schemas.microsoft.com/office/drawing/2014/main" id="{46E13C8A-0222-7D40-AD84-F93E1C02E79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555346" y="403523"/>
            <a:ext cx="1221197" cy="373145"/>
          </a:xfrm>
          <a:prstGeom prst="rect">
            <a:avLst/>
          </a:prstGeom>
        </p:spPr>
      </p:pic>
      <p:pic>
        <p:nvPicPr>
          <p:cNvPr id="43" name="Graphic 42" descr="Cursor">
            <a:extLst>
              <a:ext uri="{FF2B5EF4-FFF2-40B4-BE49-F238E27FC236}">
                <a16:creationId xmlns:a16="http://schemas.microsoft.com/office/drawing/2014/main" id="{1FD1A58F-326C-AE4C-B501-949F56FBA2B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242178" y="4164055"/>
            <a:ext cx="520821" cy="498345"/>
          </a:xfrm>
          <a:prstGeom prst="rect">
            <a:avLst/>
          </a:prstGeom>
        </p:spPr>
      </p:pic>
      <p:sp>
        <p:nvSpPr>
          <p:cNvPr id="44" name="Rectangle 43">
            <a:extLst>
              <a:ext uri="{FF2B5EF4-FFF2-40B4-BE49-F238E27FC236}">
                <a16:creationId xmlns:a16="http://schemas.microsoft.com/office/drawing/2014/main" id="{F0D336F4-AC95-FB4F-86E5-5719FB3737B9}"/>
              </a:ext>
            </a:extLst>
          </p:cNvPr>
          <p:cNvSpPr/>
          <p:nvPr/>
        </p:nvSpPr>
        <p:spPr>
          <a:xfrm>
            <a:off x="10476187" y="4372758"/>
            <a:ext cx="1300356" cy="584775"/>
          </a:xfrm>
          <a:prstGeom prst="rect">
            <a:avLst/>
          </a:prstGeom>
        </p:spPr>
        <p:txBody>
          <a:bodyPr wrap="none">
            <a:spAutoFit/>
          </a:bodyPr>
          <a:lstStyle/>
          <a:p>
            <a:pPr algn="ctr" defTabSz="609585"/>
            <a:r>
              <a:rPr lang="en-US" sz="1600">
                <a:latin typeface="Poppins Light" pitchFamily="2" charset="77"/>
                <a:cs typeface="Poppins Light" pitchFamily="2" charset="77"/>
              </a:rPr>
              <a:t>Click to </a:t>
            </a:r>
            <a:br>
              <a:rPr lang="en-US" sz="1600">
                <a:latin typeface="Poppins Light" pitchFamily="2" charset="77"/>
                <a:cs typeface="Poppins Light" pitchFamily="2" charset="77"/>
              </a:rPr>
            </a:br>
            <a:r>
              <a:rPr lang="en-US" sz="1600">
                <a:latin typeface="Poppins Light" pitchFamily="2" charset="77"/>
                <a:cs typeface="Poppins Light" pitchFamily="2" charset="77"/>
              </a:rPr>
              <a:t>learn more</a:t>
            </a:r>
          </a:p>
        </p:txBody>
      </p:sp>
      <p:sp>
        <p:nvSpPr>
          <p:cNvPr id="45" name="Rectangle 44">
            <a:extLst>
              <a:ext uri="{FF2B5EF4-FFF2-40B4-BE49-F238E27FC236}">
                <a16:creationId xmlns:a16="http://schemas.microsoft.com/office/drawing/2014/main" id="{B64EC768-9421-C944-8B99-04147E3FD2F1}"/>
              </a:ext>
            </a:extLst>
          </p:cNvPr>
          <p:cNvSpPr/>
          <p:nvPr/>
        </p:nvSpPr>
        <p:spPr>
          <a:xfrm>
            <a:off x="1299547" y="5918546"/>
            <a:ext cx="3656125" cy="461665"/>
          </a:xfrm>
          <a:prstGeom prst="rect">
            <a:avLst/>
          </a:prstGeom>
        </p:spPr>
        <p:txBody>
          <a:bodyPr wrap="square">
            <a:spAutoFit/>
          </a:bodyPr>
          <a:lstStyle/>
          <a:p>
            <a:pPr defTabSz="609585">
              <a:spcBef>
                <a:spcPts val="1067"/>
              </a:spcBef>
            </a:pPr>
            <a:r>
              <a:rPr lang="en-GB" sz="1200" b="1" dirty="0">
                <a:latin typeface="Poppins SemiBold" pitchFamily="2" charset="77"/>
                <a:cs typeface="Poppins SemiBold" pitchFamily="2" charset="77"/>
              </a:rPr>
              <a:t>For further information please contact your </a:t>
            </a:r>
            <a:br>
              <a:rPr lang="en-GB" sz="1200" b="1" dirty="0">
                <a:latin typeface="Poppins SemiBold" pitchFamily="2" charset="77"/>
                <a:cs typeface="Poppins SemiBold" pitchFamily="2" charset="77"/>
              </a:rPr>
            </a:br>
            <a:r>
              <a:rPr lang="en-GB" sz="1200" b="1" dirty="0">
                <a:latin typeface="Poppins SemiBold" pitchFamily="2" charset="77"/>
                <a:cs typeface="Poppins SemiBold" pitchFamily="2" charset="77"/>
                <a:hlinkClick r:id="rId10"/>
              </a:rPr>
              <a:t>Active Partnership</a:t>
            </a:r>
            <a:r>
              <a:rPr lang="en-GB" sz="1200" b="1" dirty="0">
                <a:latin typeface="Poppins SemiBold" pitchFamily="2" charset="77"/>
                <a:cs typeface="Poppins SemiBold" pitchFamily="2" charset="77"/>
              </a:rPr>
              <a:t>, or read </a:t>
            </a:r>
            <a:r>
              <a:rPr lang="en-GB" sz="1200" b="1" dirty="0">
                <a:latin typeface="Poppins SemiBold" pitchFamily="2" charset="77"/>
                <a:cs typeface="Poppins SemiBold" pitchFamily="2" charset="77"/>
                <a:hlinkClick r:id="rId11"/>
              </a:rPr>
              <a:t>our latest report</a:t>
            </a:r>
            <a:endParaRPr lang="en-GB" sz="1200" b="1" dirty="0">
              <a:latin typeface="Poppins SemiBold" pitchFamily="2" charset="77"/>
              <a:cs typeface="Poppins SemiBold" pitchFamily="2" charset="77"/>
            </a:endParaRPr>
          </a:p>
        </p:txBody>
      </p:sp>
      <p:pic>
        <p:nvPicPr>
          <p:cNvPr id="49" name="Graphic 48" descr="Home">
            <a:hlinkClick r:id="rId12" action="ppaction://hlinksldjump"/>
            <a:extLst>
              <a:ext uri="{FF2B5EF4-FFF2-40B4-BE49-F238E27FC236}">
                <a16:creationId xmlns:a16="http://schemas.microsoft.com/office/drawing/2014/main" id="{62015B00-FFB2-AF44-9E8E-638BCA4E9FCD}"/>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766763" y="5842576"/>
            <a:ext cx="493820" cy="493820"/>
          </a:xfrm>
          <a:prstGeom prst="rect">
            <a:avLst/>
          </a:prstGeom>
        </p:spPr>
      </p:pic>
      <p:pic>
        <p:nvPicPr>
          <p:cNvPr id="8" name="Graphic 7" descr="Swimming">
            <a:extLst>
              <a:ext uri="{FF2B5EF4-FFF2-40B4-BE49-F238E27FC236}">
                <a16:creationId xmlns:a16="http://schemas.microsoft.com/office/drawing/2014/main" id="{C3B8C11B-408D-494A-9225-1E488A9F29B4}"/>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4548688" y="4385540"/>
            <a:ext cx="1338773" cy="1338773"/>
          </a:xfrm>
          <a:prstGeom prst="rect">
            <a:avLst/>
          </a:prstGeom>
        </p:spPr>
      </p:pic>
      <p:sp>
        <p:nvSpPr>
          <p:cNvPr id="28" name="Rectangle 27">
            <a:extLst>
              <a:ext uri="{FF2B5EF4-FFF2-40B4-BE49-F238E27FC236}">
                <a16:creationId xmlns:a16="http://schemas.microsoft.com/office/drawing/2014/main" id="{396D7B42-09B7-A54D-89D2-1E168D17FA57}"/>
              </a:ext>
            </a:extLst>
          </p:cNvPr>
          <p:cNvSpPr/>
          <p:nvPr/>
        </p:nvSpPr>
        <p:spPr>
          <a:xfrm>
            <a:off x="704126" y="892175"/>
            <a:ext cx="5391873" cy="584775"/>
          </a:xfrm>
          <a:prstGeom prst="rect">
            <a:avLst/>
          </a:prstGeom>
        </p:spPr>
        <p:txBody>
          <a:bodyPr wrap="square">
            <a:spAutoFit/>
          </a:bodyPr>
          <a:lstStyle/>
          <a:p>
            <a:r>
              <a:rPr lang="en-US" sz="3200" b="1" dirty="0">
                <a:solidFill>
                  <a:schemeClr val="accent1"/>
                </a:solidFill>
                <a:latin typeface="Poppins Black" pitchFamily="2" charset="77"/>
                <a:cs typeface="Poppins Black" pitchFamily="2" charset="77"/>
              </a:rPr>
              <a:t>Year 7-11   </a:t>
            </a:r>
            <a:r>
              <a:rPr lang="en-US" sz="2400" b="1" dirty="0">
                <a:solidFill>
                  <a:schemeClr val="accent2"/>
                </a:solidFill>
                <a:latin typeface="Poppins SemiBold" pitchFamily="2" charset="77"/>
                <a:cs typeface="Poppins SemiBold" pitchFamily="2" charset="77"/>
              </a:rPr>
              <a:t>Key stages 3-4</a:t>
            </a:r>
            <a:endParaRPr lang="en-US" sz="3200" b="1" dirty="0">
              <a:solidFill>
                <a:schemeClr val="accent2"/>
              </a:solidFill>
              <a:latin typeface="Poppins SemiBold" pitchFamily="2" charset="77"/>
              <a:cs typeface="Poppins SemiBold" pitchFamily="2" charset="77"/>
            </a:endParaRPr>
          </a:p>
        </p:txBody>
      </p:sp>
    </p:spTree>
    <p:extLst>
      <p:ext uri="{BB962C8B-B14F-4D97-AF65-F5344CB8AC3E}">
        <p14:creationId xmlns:p14="http://schemas.microsoft.com/office/powerpoint/2010/main" val="1770015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a:extLst>
              <a:ext uri="{FF2B5EF4-FFF2-40B4-BE49-F238E27FC236}">
                <a16:creationId xmlns:a16="http://schemas.microsoft.com/office/drawing/2014/main" id="{37C84D86-6078-604B-835E-505B555F5DEF}"/>
              </a:ext>
            </a:extLst>
          </p:cNvPr>
          <p:cNvSpPr txBox="1"/>
          <p:nvPr/>
        </p:nvSpPr>
        <p:spPr>
          <a:xfrm>
            <a:off x="776661" y="2363888"/>
            <a:ext cx="10612064" cy="3247043"/>
          </a:xfrm>
          <a:prstGeom prst="rect">
            <a:avLst/>
          </a:prstGeom>
          <a:noFill/>
        </p:spPr>
        <p:txBody>
          <a:bodyPr wrap="square" lIns="0" tIns="0" rIns="0" bIns="0" numCol="1" spcCol="180000" rtlCol="0">
            <a:spAutoFit/>
          </a:bodyPr>
          <a:lstStyle/>
          <a:p>
            <a:pPr marL="457200" indent="-457200" defTabSz="609585">
              <a:spcBef>
                <a:spcPts val="1400"/>
              </a:spcBef>
              <a:buFont typeface="+mj-lt"/>
              <a:buAutoNum type="arabicPeriod"/>
            </a:pPr>
            <a:r>
              <a:rPr lang="en-GB" sz="2200" dirty="0">
                <a:solidFill>
                  <a:srgbClr val="000000"/>
                </a:solidFill>
                <a:latin typeface="Poppins Light" pitchFamily="2" charset="77"/>
                <a:cs typeface="Poppins Light" pitchFamily="2" charset="77"/>
              </a:rPr>
              <a:t>Your Active Partnership will tell you which year groups </a:t>
            </a:r>
            <a:br>
              <a:rPr lang="en-GB" sz="2200" dirty="0">
                <a:solidFill>
                  <a:srgbClr val="000000"/>
                </a:solidFill>
                <a:latin typeface="Poppins Light" pitchFamily="2" charset="77"/>
                <a:cs typeface="Poppins Light" pitchFamily="2" charset="77"/>
              </a:rPr>
            </a:br>
            <a:r>
              <a:rPr lang="en-GB" sz="2200" dirty="0">
                <a:solidFill>
                  <a:srgbClr val="000000"/>
                </a:solidFill>
                <a:latin typeface="Poppins Light" pitchFamily="2" charset="77"/>
                <a:cs typeface="Poppins Light" pitchFamily="2" charset="77"/>
              </a:rPr>
              <a:t>have been selected – up to three.</a:t>
            </a:r>
          </a:p>
          <a:p>
            <a:pPr marL="457200" indent="-457200" defTabSz="609585">
              <a:spcBef>
                <a:spcPts val="1400"/>
              </a:spcBef>
              <a:buFont typeface="+mj-lt"/>
              <a:buAutoNum type="arabicPeriod"/>
            </a:pPr>
            <a:r>
              <a:rPr lang="en-GB" sz="2200" dirty="0">
                <a:solidFill>
                  <a:srgbClr val="000000"/>
                </a:solidFill>
                <a:latin typeface="Poppins Light" pitchFamily="2" charset="77"/>
                <a:cs typeface="Poppins Light" pitchFamily="2" charset="77"/>
              </a:rPr>
              <a:t>List each selected year group’s classes in alphabetical </a:t>
            </a:r>
            <a:br>
              <a:rPr lang="en-GB" sz="2200" dirty="0">
                <a:solidFill>
                  <a:srgbClr val="000000"/>
                </a:solidFill>
                <a:latin typeface="Poppins Light" pitchFamily="2" charset="77"/>
                <a:cs typeface="Poppins Light" pitchFamily="2" charset="77"/>
              </a:rPr>
            </a:br>
            <a:r>
              <a:rPr lang="en-GB" sz="2200" dirty="0">
                <a:solidFill>
                  <a:srgbClr val="000000"/>
                </a:solidFill>
                <a:latin typeface="Poppins Light" pitchFamily="2" charset="77"/>
                <a:cs typeface="Poppins Light" pitchFamily="2" charset="77"/>
              </a:rPr>
              <a:t>order based on teacher surname (or class name).*</a:t>
            </a:r>
          </a:p>
          <a:p>
            <a:pPr marL="457200" indent="-457200" defTabSz="609585">
              <a:spcBef>
                <a:spcPts val="1400"/>
              </a:spcBef>
              <a:buFont typeface="+mj-lt"/>
              <a:buAutoNum type="arabicPeriod"/>
            </a:pPr>
            <a:r>
              <a:rPr lang="en-GB" sz="2200" dirty="0">
                <a:solidFill>
                  <a:srgbClr val="000000"/>
                </a:solidFill>
                <a:latin typeface="Poppins Light" pitchFamily="2" charset="77"/>
                <a:cs typeface="Poppins Light" pitchFamily="2" charset="77"/>
              </a:rPr>
              <a:t>Select the </a:t>
            </a:r>
            <a:r>
              <a:rPr lang="en-GB" sz="2200" b="1" dirty="0">
                <a:solidFill>
                  <a:srgbClr val="000000"/>
                </a:solidFill>
                <a:latin typeface="Poppins" panose="00000500000000000000" pitchFamily="2" charset="0"/>
                <a:cs typeface="Poppins" panose="00000500000000000000" pitchFamily="2" charset="0"/>
              </a:rPr>
              <a:t>last</a:t>
            </a:r>
            <a:r>
              <a:rPr lang="en-GB" sz="2200" dirty="0">
                <a:solidFill>
                  <a:srgbClr val="000000"/>
                </a:solidFill>
                <a:latin typeface="Poppins Light" pitchFamily="2" charset="77"/>
                <a:cs typeface="Poppins Light" pitchFamily="2" charset="77"/>
              </a:rPr>
              <a:t> class for each selected year group. </a:t>
            </a:r>
            <a:br>
              <a:rPr lang="en-GB" sz="2200" dirty="0">
                <a:solidFill>
                  <a:srgbClr val="000000"/>
                </a:solidFill>
                <a:latin typeface="Poppins Light" pitchFamily="2" charset="77"/>
                <a:cs typeface="Poppins Light" pitchFamily="2" charset="77"/>
              </a:rPr>
            </a:br>
            <a:r>
              <a:rPr lang="en-GB" sz="2200" dirty="0">
                <a:solidFill>
                  <a:srgbClr val="000000"/>
                </a:solidFill>
                <a:latin typeface="Poppins Light" pitchFamily="2" charset="77"/>
                <a:cs typeface="Poppins Light" pitchFamily="2" charset="77"/>
              </a:rPr>
              <a:t>These classes will complete the survey.  </a:t>
            </a:r>
            <a:r>
              <a:rPr lang="en-GB" sz="2200" b="1" dirty="0">
                <a:solidFill>
                  <a:srgbClr val="000000"/>
                </a:solidFill>
                <a:latin typeface="Poppins" panose="00000500000000000000" pitchFamily="2" charset="0"/>
                <a:cs typeface="Poppins" panose="00000500000000000000" pitchFamily="2" charset="0"/>
              </a:rPr>
              <a:t>One class per year group</a:t>
            </a:r>
            <a:r>
              <a:rPr lang="en-GB" sz="2200" dirty="0">
                <a:solidFill>
                  <a:srgbClr val="000000"/>
                </a:solidFill>
                <a:latin typeface="Poppins Light" pitchFamily="2" charset="77"/>
                <a:cs typeface="Poppins Light" pitchFamily="2" charset="77"/>
              </a:rPr>
              <a:t>.</a:t>
            </a:r>
          </a:p>
          <a:p>
            <a:pPr marL="457200" indent="-457200" defTabSz="609585">
              <a:spcBef>
                <a:spcPts val="1400"/>
              </a:spcBef>
              <a:buFont typeface="+mj-lt"/>
              <a:buAutoNum type="arabicPeriod"/>
            </a:pPr>
            <a:r>
              <a:rPr lang="en-GB" sz="2200" dirty="0">
                <a:solidFill>
                  <a:srgbClr val="000000"/>
                </a:solidFill>
                <a:latin typeface="Poppins Light" pitchFamily="2" charset="77"/>
                <a:cs typeface="Poppins Light" pitchFamily="2" charset="77"/>
              </a:rPr>
              <a:t>Your Active Partnership will send you the URL links to </a:t>
            </a:r>
            <a:br>
              <a:rPr lang="en-GB" sz="2200" dirty="0">
                <a:solidFill>
                  <a:srgbClr val="000000"/>
                </a:solidFill>
                <a:latin typeface="Poppins Light" pitchFamily="2" charset="77"/>
                <a:cs typeface="Poppins Light" pitchFamily="2" charset="77"/>
              </a:rPr>
            </a:br>
            <a:r>
              <a:rPr lang="en-GB" sz="2200" dirty="0">
                <a:solidFill>
                  <a:srgbClr val="000000"/>
                </a:solidFill>
                <a:latin typeface="Poppins Light" pitchFamily="2" charset="77"/>
                <a:cs typeface="Poppins Light" pitchFamily="2" charset="77"/>
              </a:rPr>
              <a:t>access the survey – one per class.</a:t>
            </a:r>
          </a:p>
        </p:txBody>
      </p:sp>
      <p:sp>
        <p:nvSpPr>
          <p:cNvPr id="13" name="Trapezoid 12">
            <a:extLst>
              <a:ext uri="{FF2B5EF4-FFF2-40B4-BE49-F238E27FC236}">
                <a16:creationId xmlns:a16="http://schemas.microsoft.com/office/drawing/2014/main" id="{828F7E68-7441-534B-B89A-C713CDCF086C}"/>
              </a:ext>
            </a:extLst>
          </p:cNvPr>
          <p:cNvSpPr/>
          <p:nvPr/>
        </p:nvSpPr>
        <p:spPr>
          <a:xfrm rot="16200000">
            <a:off x="2244151" y="-504833"/>
            <a:ext cx="1102995" cy="3374904"/>
          </a:xfrm>
          <a:prstGeom prst="trapezoid">
            <a:avLst>
              <a:gd name="adj" fmla="val 20344"/>
            </a:avLst>
          </a:prstGeom>
          <a:solidFill>
            <a:schemeClr val="bg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28CADA1D-828B-2E42-9648-CCFDF9165F64}"/>
              </a:ext>
            </a:extLst>
          </p:cNvPr>
          <p:cNvGrpSpPr/>
          <p:nvPr/>
        </p:nvGrpSpPr>
        <p:grpSpPr>
          <a:xfrm>
            <a:off x="776661" y="670282"/>
            <a:ext cx="3290868" cy="991904"/>
            <a:chOff x="4960800" y="1081459"/>
            <a:chExt cx="3290868" cy="991904"/>
          </a:xfrm>
        </p:grpSpPr>
        <p:sp>
          <p:nvSpPr>
            <p:cNvPr id="25" name="Oval 24">
              <a:extLst>
                <a:ext uri="{FF2B5EF4-FFF2-40B4-BE49-F238E27FC236}">
                  <a16:creationId xmlns:a16="http://schemas.microsoft.com/office/drawing/2014/main" id="{0E189171-5340-C849-92A5-7494BD8A5EEC}"/>
                </a:ext>
              </a:extLst>
            </p:cNvPr>
            <p:cNvSpPr/>
            <p:nvPr/>
          </p:nvSpPr>
          <p:spPr>
            <a:xfrm>
              <a:off x="4960800" y="1081459"/>
              <a:ext cx="991904" cy="99190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a:latin typeface="Poppins Black" pitchFamily="2" charset="77"/>
                  <a:cs typeface="Poppins Black" pitchFamily="2" charset="77"/>
                </a:rPr>
                <a:t>1</a:t>
              </a:r>
            </a:p>
          </p:txBody>
        </p:sp>
        <p:sp>
          <p:nvSpPr>
            <p:cNvPr id="27" name="Rectangle 26">
              <a:extLst>
                <a:ext uri="{FF2B5EF4-FFF2-40B4-BE49-F238E27FC236}">
                  <a16:creationId xmlns:a16="http://schemas.microsoft.com/office/drawing/2014/main" id="{CC413D50-8166-1746-8962-9A23147D9833}"/>
                </a:ext>
              </a:extLst>
            </p:cNvPr>
            <p:cNvSpPr/>
            <p:nvPr/>
          </p:nvSpPr>
          <p:spPr>
            <a:xfrm>
              <a:off x="6061646" y="1417513"/>
              <a:ext cx="2190022" cy="430887"/>
            </a:xfrm>
            <a:prstGeom prst="rect">
              <a:avLst/>
            </a:prstGeom>
          </p:spPr>
          <p:txBody>
            <a:bodyPr wrap="none">
              <a:spAutoFit/>
            </a:bodyPr>
            <a:lstStyle/>
            <a:p>
              <a:pPr algn="ctr"/>
              <a:r>
                <a:rPr lang="en-US" sz="2200" b="1" i="1">
                  <a:latin typeface="Poppins SemiBold" pitchFamily="2" charset="77"/>
                  <a:cs typeface="Poppins SemiBold" pitchFamily="2" charset="77"/>
                </a:rPr>
                <a:t>Select classes</a:t>
              </a:r>
            </a:p>
          </p:txBody>
        </p:sp>
      </p:grpSp>
      <p:sp>
        <p:nvSpPr>
          <p:cNvPr id="28" name="Rectangle 27">
            <a:hlinkClick r:id="rId2" action="ppaction://hlinksldjump"/>
            <a:extLst>
              <a:ext uri="{FF2B5EF4-FFF2-40B4-BE49-F238E27FC236}">
                <a16:creationId xmlns:a16="http://schemas.microsoft.com/office/drawing/2014/main" id="{63CB832B-DF0B-D04B-98F2-798847B0111B}"/>
              </a:ext>
            </a:extLst>
          </p:cNvPr>
          <p:cNvSpPr/>
          <p:nvPr/>
        </p:nvSpPr>
        <p:spPr>
          <a:xfrm>
            <a:off x="9370162" y="6007388"/>
            <a:ext cx="2018563" cy="41379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defTabSz="609585"/>
            <a:r>
              <a:rPr lang="en-US" sz="1050" b="1" dirty="0">
                <a:solidFill>
                  <a:srgbClr val="FFFFFF"/>
                </a:solidFill>
                <a:latin typeface="Poppins SemiBold" pitchFamily="2" charset="77"/>
                <a:cs typeface="Poppins SemiBold" pitchFamily="2" charset="77"/>
              </a:rPr>
              <a:t>Information</a:t>
            </a:r>
            <a:endParaRPr lang="en-US" sz="1050" b="1">
              <a:solidFill>
                <a:srgbClr val="FFFFFF"/>
              </a:solidFill>
              <a:latin typeface="Poppins SemiBold" pitchFamily="2" charset="77"/>
              <a:cs typeface="Poppins SemiBold" pitchFamily="2" charset="77"/>
            </a:endParaRPr>
          </a:p>
        </p:txBody>
      </p:sp>
      <p:pic>
        <p:nvPicPr>
          <p:cNvPr id="29" name="Graphic 28" descr="Cursor">
            <a:extLst>
              <a:ext uri="{FF2B5EF4-FFF2-40B4-BE49-F238E27FC236}">
                <a16:creationId xmlns:a16="http://schemas.microsoft.com/office/drawing/2014/main" id="{7459590A-84EE-694F-B3ED-15C2BACB961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128314" y="6167372"/>
            <a:ext cx="520821" cy="498345"/>
          </a:xfrm>
          <a:prstGeom prst="rect">
            <a:avLst/>
          </a:prstGeom>
        </p:spPr>
      </p:pic>
      <p:pic>
        <p:nvPicPr>
          <p:cNvPr id="31" name="Graphic 30">
            <a:extLst>
              <a:ext uri="{FF2B5EF4-FFF2-40B4-BE49-F238E27FC236}">
                <a16:creationId xmlns:a16="http://schemas.microsoft.com/office/drawing/2014/main" id="{5C730325-A464-8B4C-80CD-757CF62EF0C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555346" y="403523"/>
            <a:ext cx="1221197" cy="373145"/>
          </a:xfrm>
          <a:prstGeom prst="rect">
            <a:avLst/>
          </a:prstGeom>
        </p:spPr>
      </p:pic>
      <p:sp>
        <p:nvSpPr>
          <p:cNvPr id="11" name="Rectangle 10">
            <a:extLst>
              <a:ext uri="{FF2B5EF4-FFF2-40B4-BE49-F238E27FC236}">
                <a16:creationId xmlns:a16="http://schemas.microsoft.com/office/drawing/2014/main" id="{8C35FE46-D824-4EDC-8F26-81E609854B32}"/>
              </a:ext>
            </a:extLst>
          </p:cNvPr>
          <p:cNvSpPr/>
          <p:nvPr/>
        </p:nvSpPr>
        <p:spPr>
          <a:xfrm>
            <a:off x="780646" y="5965576"/>
            <a:ext cx="8123642" cy="400110"/>
          </a:xfrm>
          <a:prstGeom prst="rect">
            <a:avLst/>
          </a:prstGeom>
        </p:spPr>
        <p:txBody>
          <a:bodyPr wrap="square" lIns="0">
            <a:spAutoFit/>
          </a:bodyPr>
          <a:lstStyle/>
          <a:p>
            <a:pPr defTabSz="609585">
              <a:spcBef>
                <a:spcPts val="1067"/>
              </a:spcBef>
            </a:pPr>
            <a:r>
              <a:rPr lang="en-GB" sz="1000" i="1" dirty="0">
                <a:latin typeface="Poppins Light" pitchFamily="2" charset="77"/>
                <a:cs typeface="Poppins Light" pitchFamily="2" charset="77"/>
              </a:rPr>
              <a:t>*Classes should be mixed ability, e.g. form groups.  Where applicable they should also be mixed gender.  </a:t>
            </a:r>
            <a:br>
              <a:rPr lang="en-GB" sz="1000" i="1" dirty="0">
                <a:latin typeface="Poppins Light" pitchFamily="2" charset="77"/>
                <a:cs typeface="Poppins Light" pitchFamily="2" charset="77"/>
              </a:rPr>
            </a:br>
            <a:r>
              <a:rPr lang="en-GB" sz="1000" i="1" dirty="0">
                <a:latin typeface="Poppins Light" pitchFamily="2" charset="77"/>
                <a:cs typeface="Poppins Light" pitchFamily="2" charset="77"/>
              </a:rPr>
              <a:t>For further information and help, please contact your Active Partnership. </a:t>
            </a:r>
          </a:p>
        </p:txBody>
      </p:sp>
      <p:pic>
        <p:nvPicPr>
          <p:cNvPr id="12" name="Graphic 11" descr="Home">
            <a:hlinkClick r:id="rId7" action="ppaction://hlinksldjump"/>
            <a:extLst>
              <a:ext uri="{FF2B5EF4-FFF2-40B4-BE49-F238E27FC236}">
                <a16:creationId xmlns:a16="http://schemas.microsoft.com/office/drawing/2014/main" id="{ACB58ED8-863E-724B-8F97-47CB2610F57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807748" y="339962"/>
            <a:ext cx="493820" cy="493820"/>
          </a:xfrm>
          <a:prstGeom prst="rect">
            <a:avLst/>
          </a:prstGeom>
        </p:spPr>
      </p:pic>
    </p:spTree>
    <p:extLst>
      <p:ext uri="{BB962C8B-B14F-4D97-AF65-F5344CB8AC3E}">
        <p14:creationId xmlns:p14="http://schemas.microsoft.com/office/powerpoint/2010/main" val="9218080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a:extLst>
              <a:ext uri="{FF2B5EF4-FFF2-40B4-BE49-F238E27FC236}">
                <a16:creationId xmlns:a16="http://schemas.microsoft.com/office/drawing/2014/main" id="{882D0835-B5CE-764B-8E54-2BC254634C30}"/>
              </a:ext>
            </a:extLst>
          </p:cNvPr>
          <p:cNvSpPr txBox="1"/>
          <p:nvPr/>
        </p:nvSpPr>
        <p:spPr>
          <a:xfrm>
            <a:off x="776661" y="2361500"/>
            <a:ext cx="10612064" cy="1195199"/>
          </a:xfrm>
          <a:prstGeom prst="rect">
            <a:avLst/>
          </a:prstGeom>
          <a:noFill/>
        </p:spPr>
        <p:txBody>
          <a:bodyPr wrap="square" lIns="0" tIns="0" rIns="0" bIns="0" numCol="1" spcCol="180000" rtlCol="0">
            <a:spAutoFit/>
          </a:bodyPr>
          <a:lstStyle/>
          <a:p>
            <a:pPr marL="457200" indent="-457200" defTabSz="609585">
              <a:spcBef>
                <a:spcPts val="1400"/>
              </a:spcBef>
              <a:buFont typeface="+mj-lt"/>
              <a:buAutoNum type="arabicPeriod"/>
            </a:pPr>
            <a:r>
              <a:rPr lang="en-GB" sz="2200" dirty="0">
                <a:solidFill>
                  <a:srgbClr val="000000"/>
                </a:solidFill>
                <a:latin typeface="Poppins Light" pitchFamily="2" charset="77"/>
                <a:cs typeface="Poppins Light" pitchFamily="2" charset="77"/>
              </a:rPr>
              <a:t>Contact parents or guardians of pupils in the selected </a:t>
            </a:r>
            <a:br>
              <a:rPr lang="en-GB" sz="2200" dirty="0">
                <a:solidFill>
                  <a:srgbClr val="000000"/>
                </a:solidFill>
                <a:latin typeface="Poppins Light" pitchFamily="2" charset="77"/>
                <a:cs typeface="Poppins Light" pitchFamily="2" charset="77"/>
              </a:rPr>
            </a:br>
            <a:r>
              <a:rPr lang="en-GB" sz="2200" dirty="0">
                <a:solidFill>
                  <a:srgbClr val="000000"/>
                </a:solidFill>
                <a:latin typeface="Poppins Light" pitchFamily="2" charset="77"/>
                <a:cs typeface="Poppins Light" pitchFamily="2" charset="77"/>
              </a:rPr>
              <a:t>classes to let them know their child’s class has been chosen.</a:t>
            </a:r>
          </a:p>
          <a:p>
            <a:pPr marL="457200" indent="-457200" defTabSz="609585">
              <a:spcBef>
                <a:spcPts val="1400"/>
              </a:spcBef>
              <a:buFont typeface="+mj-lt"/>
              <a:buAutoNum type="arabicPeriod"/>
            </a:pPr>
            <a:r>
              <a:rPr lang="en-GB" sz="2200" dirty="0">
                <a:solidFill>
                  <a:srgbClr val="000000"/>
                </a:solidFill>
                <a:latin typeface="Poppins Light" pitchFamily="2" charset="77"/>
                <a:cs typeface="Poppins Light" pitchFamily="2" charset="77"/>
              </a:rPr>
              <a:t>A letter template is available below.</a:t>
            </a:r>
          </a:p>
        </p:txBody>
      </p:sp>
      <p:grpSp>
        <p:nvGrpSpPr>
          <p:cNvPr id="15" name="Group 14">
            <a:extLst>
              <a:ext uri="{FF2B5EF4-FFF2-40B4-BE49-F238E27FC236}">
                <a16:creationId xmlns:a16="http://schemas.microsoft.com/office/drawing/2014/main" id="{04F094CA-D216-2F45-A319-029AB6A9715F}"/>
              </a:ext>
            </a:extLst>
          </p:cNvPr>
          <p:cNvGrpSpPr/>
          <p:nvPr/>
        </p:nvGrpSpPr>
        <p:grpSpPr>
          <a:xfrm>
            <a:off x="776661" y="632181"/>
            <a:ext cx="3706439" cy="1102995"/>
            <a:chOff x="4960800" y="1043358"/>
            <a:chExt cx="3706439" cy="1102995"/>
          </a:xfrm>
        </p:grpSpPr>
        <p:sp>
          <p:nvSpPr>
            <p:cNvPr id="16" name="Trapezoid 15">
              <a:extLst>
                <a:ext uri="{FF2B5EF4-FFF2-40B4-BE49-F238E27FC236}">
                  <a16:creationId xmlns:a16="http://schemas.microsoft.com/office/drawing/2014/main" id="{15309E8A-7388-4049-9FD3-1F861E2B8C22}"/>
                </a:ext>
              </a:extLst>
            </p:cNvPr>
            <p:cNvSpPr/>
            <p:nvPr/>
          </p:nvSpPr>
          <p:spPr>
            <a:xfrm rot="16200000">
              <a:off x="6428289" y="-92596"/>
              <a:ext cx="1102995" cy="3374904"/>
            </a:xfrm>
            <a:prstGeom prst="trapezoid">
              <a:avLst>
                <a:gd name="adj" fmla="val 20344"/>
              </a:avLst>
            </a:prstGeom>
            <a:solidFill>
              <a:schemeClr val="bg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43D088FF-14A2-CA49-82EA-4A266B1504A1}"/>
                </a:ext>
              </a:extLst>
            </p:cNvPr>
            <p:cNvSpPr/>
            <p:nvPr/>
          </p:nvSpPr>
          <p:spPr>
            <a:xfrm>
              <a:off x="4960800" y="1081459"/>
              <a:ext cx="991904" cy="991904"/>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a:latin typeface="Poppins Black" pitchFamily="2" charset="77"/>
                  <a:cs typeface="Poppins Black" pitchFamily="2" charset="77"/>
                </a:rPr>
                <a:t>2</a:t>
              </a:r>
            </a:p>
          </p:txBody>
        </p:sp>
        <p:sp>
          <p:nvSpPr>
            <p:cNvPr id="22" name="Rectangle 21">
              <a:extLst>
                <a:ext uri="{FF2B5EF4-FFF2-40B4-BE49-F238E27FC236}">
                  <a16:creationId xmlns:a16="http://schemas.microsoft.com/office/drawing/2014/main" id="{058DFDA7-B803-3744-B474-B1BDEA4CDC5A}"/>
                </a:ext>
              </a:extLst>
            </p:cNvPr>
            <p:cNvSpPr/>
            <p:nvPr/>
          </p:nvSpPr>
          <p:spPr>
            <a:xfrm>
              <a:off x="5988518" y="1417513"/>
              <a:ext cx="2539478" cy="430887"/>
            </a:xfrm>
            <a:prstGeom prst="rect">
              <a:avLst/>
            </a:prstGeom>
          </p:spPr>
          <p:txBody>
            <a:bodyPr wrap="none">
              <a:spAutoFit/>
            </a:bodyPr>
            <a:lstStyle/>
            <a:p>
              <a:pPr algn="ctr"/>
              <a:r>
                <a:rPr lang="en-US" sz="2200" b="1" i="1">
                  <a:latin typeface="Poppins SemiBold" pitchFamily="2" charset="77"/>
                  <a:cs typeface="Poppins SemiBold" pitchFamily="2" charset="77"/>
                </a:rPr>
                <a:t>Contact parents</a:t>
              </a:r>
            </a:p>
          </p:txBody>
        </p:sp>
      </p:grpSp>
      <p:sp>
        <p:nvSpPr>
          <p:cNvPr id="31" name="Rectangle 30">
            <a:hlinkClick r:id="rId2"/>
            <a:extLst>
              <a:ext uri="{FF2B5EF4-FFF2-40B4-BE49-F238E27FC236}">
                <a16:creationId xmlns:a16="http://schemas.microsoft.com/office/drawing/2014/main" id="{BE558BE2-1FAF-AD4E-BB6B-DC24C5474207}"/>
              </a:ext>
            </a:extLst>
          </p:cNvPr>
          <p:cNvSpPr/>
          <p:nvPr/>
        </p:nvSpPr>
        <p:spPr>
          <a:xfrm>
            <a:off x="7261617" y="6007388"/>
            <a:ext cx="2018559" cy="41379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defTabSz="609585"/>
            <a:r>
              <a:rPr lang="en-US" sz="1050" b="1" dirty="0">
                <a:solidFill>
                  <a:schemeClr val="bg1"/>
                </a:solidFill>
                <a:latin typeface="Poppins SemiBold" pitchFamily="2" charset="77"/>
                <a:cs typeface="Poppins SemiBold" pitchFamily="2" charset="77"/>
              </a:rPr>
              <a:t>Letter template</a:t>
            </a:r>
          </a:p>
        </p:txBody>
      </p:sp>
      <p:pic>
        <p:nvPicPr>
          <p:cNvPr id="33" name="Graphic 32">
            <a:extLst>
              <a:ext uri="{FF2B5EF4-FFF2-40B4-BE49-F238E27FC236}">
                <a16:creationId xmlns:a16="http://schemas.microsoft.com/office/drawing/2014/main" id="{95CC854F-1764-D547-869B-3329158C38A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555346" y="403523"/>
            <a:ext cx="1221197" cy="373145"/>
          </a:xfrm>
          <a:prstGeom prst="rect">
            <a:avLst/>
          </a:prstGeom>
        </p:spPr>
      </p:pic>
      <p:pic>
        <p:nvPicPr>
          <p:cNvPr id="12" name="Graphic 11" descr="Home">
            <a:hlinkClick r:id="rId5" action="ppaction://hlinksldjump"/>
            <a:extLst>
              <a:ext uri="{FF2B5EF4-FFF2-40B4-BE49-F238E27FC236}">
                <a16:creationId xmlns:a16="http://schemas.microsoft.com/office/drawing/2014/main" id="{0C1BCEE2-595A-2D49-A40B-C70C92AEAD1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807748" y="339962"/>
            <a:ext cx="493820" cy="493820"/>
          </a:xfrm>
          <a:prstGeom prst="rect">
            <a:avLst/>
          </a:prstGeom>
        </p:spPr>
      </p:pic>
      <p:sp>
        <p:nvSpPr>
          <p:cNvPr id="13" name="Rectangle 12">
            <a:hlinkClick r:id="rId8" action="ppaction://hlinksldjump"/>
            <a:extLst>
              <a:ext uri="{FF2B5EF4-FFF2-40B4-BE49-F238E27FC236}">
                <a16:creationId xmlns:a16="http://schemas.microsoft.com/office/drawing/2014/main" id="{D5AA26D5-43F2-4942-81CE-0AB1E89BB4AB}"/>
              </a:ext>
            </a:extLst>
          </p:cNvPr>
          <p:cNvSpPr/>
          <p:nvPr/>
        </p:nvSpPr>
        <p:spPr>
          <a:xfrm>
            <a:off x="9370162" y="6007388"/>
            <a:ext cx="2018563" cy="41379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defTabSz="609585"/>
            <a:r>
              <a:rPr lang="en-US" sz="1050" b="1" dirty="0">
                <a:solidFill>
                  <a:srgbClr val="FFFFFF"/>
                </a:solidFill>
                <a:latin typeface="Poppins SemiBold" pitchFamily="2" charset="77"/>
                <a:cs typeface="Poppins SemiBold" pitchFamily="2" charset="77"/>
              </a:rPr>
              <a:t>Information</a:t>
            </a:r>
          </a:p>
        </p:txBody>
      </p:sp>
      <p:pic>
        <p:nvPicPr>
          <p:cNvPr id="29" name="Graphic 28" descr="Cursor">
            <a:extLst>
              <a:ext uri="{FF2B5EF4-FFF2-40B4-BE49-F238E27FC236}">
                <a16:creationId xmlns:a16="http://schemas.microsoft.com/office/drawing/2014/main" id="{95FAD125-CB11-B749-B506-332135E08703}"/>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1128314" y="6167372"/>
            <a:ext cx="520821" cy="498345"/>
          </a:xfrm>
          <a:prstGeom prst="rect">
            <a:avLst/>
          </a:prstGeom>
        </p:spPr>
      </p:pic>
    </p:spTree>
    <p:extLst>
      <p:ext uri="{BB962C8B-B14F-4D97-AF65-F5344CB8AC3E}">
        <p14:creationId xmlns:p14="http://schemas.microsoft.com/office/powerpoint/2010/main" val="2777644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a:extLst>
              <a:ext uri="{FF2B5EF4-FFF2-40B4-BE49-F238E27FC236}">
                <a16:creationId xmlns:a16="http://schemas.microsoft.com/office/drawing/2014/main" id="{F6AF6C22-7444-4844-B9B2-D149F2400DE2}"/>
              </a:ext>
            </a:extLst>
          </p:cNvPr>
          <p:cNvSpPr txBox="1"/>
          <p:nvPr/>
        </p:nvSpPr>
        <p:spPr>
          <a:xfrm>
            <a:off x="766763" y="2354155"/>
            <a:ext cx="10621962" cy="3267561"/>
          </a:xfrm>
          <a:prstGeom prst="rect">
            <a:avLst/>
          </a:prstGeom>
          <a:noFill/>
        </p:spPr>
        <p:txBody>
          <a:bodyPr wrap="square" lIns="0" tIns="0" rIns="0" bIns="0" numCol="1" spcCol="180000" rtlCol="0">
            <a:spAutoFit/>
          </a:bodyPr>
          <a:lstStyle/>
          <a:p>
            <a:pPr marL="457200" indent="-457200" defTabSz="609585">
              <a:spcBef>
                <a:spcPts val="1400"/>
              </a:spcBef>
              <a:buFont typeface="+mj-lt"/>
              <a:buAutoNum type="arabicPeriod"/>
            </a:pPr>
            <a:r>
              <a:rPr lang="en-GB" sz="2200" dirty="0">
                <a:solidFill>
                  <a:srgbClr val="000000"/>
                </a:solidFill>
                <a:latin typeface="Poppins Light" pitchFamily="2" charset="77"/>
                <a:cs typeface="Poppins Light" pitchFamily="2" charset="77"/>
              </a:rPr>
              <a:t>Test that the URLs work – do not Google the URL.</a:t>
            </a:r>
          </a:p>
          <a:p>
            <a:pPr marL="457200" indent="-457200" defTabSz="609585">
              <a:spcBef>
                <a:spcPts val="1400"/>
              </a:spcBef>
              <a:buFont typeface="+mj-lt"/>
              <a:buAutoNum type="arabicPeriod"/>
            </a:pPr>
            <a:r>
              <a:rPr lang="en-GB" sz="2200" dirty="0">
                <a:solidFill>
                  <a:srgbClr val="000000"/>
                </a:solidFill>
                <a:latin typeface="Poppins Light" pitchFamily="2" charset="77"/>
                <a:cs typeface="Poppins Light" pitchFamily="2" charset="77"/>
              </a:rPr>
              <a:t>Make sure pupils have the correct URL.  You can use lower or upper case.</a:t>
            </a:r>
          </a:p>
          <a:p>
            <a:pPr marL="457200" indent="-457200" defTabSz="609585">
              <a:spcBef>
                <a:spcPts val="1400"/>
              </a:spcBef>
              <a:buFont typeface="+mj-lt"/>
              <a:buAutoNum type="arabicPeriod"/>
            </a:pPr>
            <a:r>
              <a:rPr lang="en-GB" sz="2200" dirty="0">
                <a:solidFill>
                  <a:srgbClr val="000000"/>
                </a:solidFill>
                <a:latin typeface="Poppins Light" pitchFamily="2" charset="77"/>
                <a:cs typeface="Poppins Light" pitchFamily="2" charset="77"/>
              </a:rPr>
              <a:t>Pupils can complete at school or at home                                                          but will need tablets or computers.</a:t>
            </a:r>
          </a:p>
          <a:p>
            <a:pPr marL="457200" indent="-457200" defTabSz="609585">
              <a:spcBef>
                <a:spcPts val="1400"/>
              </a:spcBef>
              <a:buFont typeface="+mj-lt"/>
              <a:buAutoNum type="arabicPeriod"/>
            </a:pPr>
            <a:r>
              <a:rPr lang="en-GB" sz="2200" dirty="0">
                <a:solidFill>
                  <a:srgbClr val="000000"/>
                </a:solidFill>
                <a:latin typeface="Poppins Light" pitchFamily="2" charset="77"/>
                <a:cs typeface="Poppins Light" pitchFamily="2" charset="77"/>
              </a:rPr>
              <a:t>Share the information sheet and privacy policy with pupils beforehand.</a:t>
            </a:r>
          </a:p>
          <a:p>
            <a:pPr marL="457200" indent="-457200" defTabSz="609585">
              <a:spcBef>
                <a:spcPts val="1400"/>
              </a:spcBef>
              <a:buFont typeface="+mj-lt"/>
              <a:buAutoNum type="arabicPeriod"/>
            </a:pPr>
            <a:r>
              <a:rPr lang="en-GB" sz="2200" dirty="0">
                <a:solidFill>
                  <a:srgbClr val="000000"/>
                </a:solidFill>
                <a:latin typeface="Poppins Light" pitchFamily="2" charset="77"/>
                <a:cs typeface="Poppins Light" pitchFamily="2" charset="77"/>
              </a:rPr>
              <a:t>Carry out the survey with the selected classes.</a:t>
            </a:r>
          </a:p>
          <a:p>
            <a:pPr marL="457200" indent="-457200" defTabSz="609585">
              <a:spcBef>
                <a:spcPts val="1400"/>
              </a:spcBef>
              <a:buFont typeface="+mj-lt"/>
              <a:buAutoNum type="arabicPeriod"/>
            </a:pPr>
            <a:r>
              <a:rPr lang="en-GB" sz="2200" dirty="0">
                <a:solidFill>
                  <a:srgbClr val="000000"/>
                </a:solidFill>
                <a:latin typeface="Poppins Light" pitchFamily="2" charset="77"/>
                <a:cs typeface="Poppins Light" pitchFamily="2" charset="77"/>
              </a:rPr>
              <a:t>Complete the teacher survey - one teacher per school.</a:t>
            </a:r>
          </a:p>
        </p:txBody>
      </p:sp>
      <p:grpSp>
        <p:nvGrpSpPr>
          <p:cNvPr id="16" name="Group 15">
            <a:extLst>
              <a:ext uri="{FF2B5EF4-FFF2-40B4-BE49-F238E27FC236}">
                <a16:creationId xmlns:a16="http://schemas.microsoft.com/office/drawing/2014/main" id="{80648E4D-16D1-364D-96FA-3EA49C0B4438}"/>
              </a:ext>
            </a:extLst>
          </p:cNvPr>
          <p:cNvGrpSpPr/>
          <p:nvPr/>
        </p:nvGrpSpPr>
        <p:grpSpPr>
          <a:xfrm>
            <a:off x="776661" y="632181"/>
            <a:ext cx="3706439" cy="1102995"/>
            <a:chOff x="4960800" y="1043358"/>
            <a:chExt cx="3706439" cy="1102995"/>
          </a:xfrm>
        </p:grpSpPr>
        <p:sp>
          <p:nvSpPr>
            <p:cNvPr id="17" name="Trapezoid 16">
              <a:extLst>
                <a:ext uri="{FF2B5EF4-FFF2-40B4-BE49-F238E27FC236}">
                  <a16:creationId xmlns:a16="http://schemas.microsoft.com/office/drawing/2014/main" id="{875E8D2A-625B-6741-AF53-F8382842F32E}"/>
                </a:ext>
              </a:extLst>
            </p:cNvPr>
            <p:cNvSpPr/>
            <p:nvPr/>
          </p:nvSpPr>
          <p:spPr>
            <a:xfrm rot="16200000">
              <a:off x="6428289" y="-92596"/>
              <a:ext cx="1102995" cy="3374904"/>
            </a:xfrm>
            <a:prstGeom prst="trapezoid">
              <a:avLst>
                <a:gd name="adj" fmla="val 20344"/>
              </a:avLst>
            </a:prstGeom>
            <a:solidFill>
              <a:schemeClr val="bg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E22D9E4B-B8D9-5B40-A41D-325B6AD29292}"/>
                </a:ext>
              </a:extLst>
            </p:cNvPr>
            <p:cNvSpPr/>
            <p:nvPr/>
          </p:nvSpPr>
          <p:spPr>
            <a:xfrm>
              <a:off x="4960800" y="1081459"/>
              <a:ext cx="991904" cy="99190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a:latin typeface="Poppins Black" pitchFamily="2" charset="77"/>
                  <a:cs typeface="Poppins Black" pitchFamily="2" charset="77"/>
                </a:rPr>
                <a:t>3</a:t>
              </a:r>
            </a:p>
          </p:txBody>
        </p:sp>
        <p:sp>
          <p:nvSpPr>
            <p:cNvPr id="26" name="Rectangle 25">
              <a:extLst>
                <a:ext uri="{FF2B5EF4-FFF2-40B4-BE49-F238E27FC236}">
                  <a16:creationId xmlns:a16="http://schemas.microsoft.com/office/drawing/2014/main" id="{0BF7EBCA-D1CE-A542-A1DD-663D38DC45D1}"/>
                </a:ext>
              </a:extLst>
            </p:cNvPr>
            <p:cNvSpPr/>
            <p:nvPr/>
          </p:nvSpPr>
          <p:spPr>
            <a:xfrm>
              <a:off x="6382857" y="1417513"/>
              <a:ext cx="1750800" cy="430887"/>
            </a:xfrm>
            <a:prstGeom prst="rect">
              <a:avLst/>
            </a:prstGeom>
          </p:spPr>
          <p:txBody>
            <a:bodyPr wrap="none">
              <a:spAutoFit/>
            </a:bodyPr>
            <a:lstStyle/>
            <a:p>
              <a:pPr algn="ctr"/>
              <a:r>
                <a:rPr lang="en-US" sz="2200" b="1" i="1">
                  <a:latin typeface="Poppins SemiBold" pitchFamily="2" charset="77"/>
                  <a:cs typeface="Poppins SemiBold" pitchFamily="2" charset="77"/>
                </a:rPr>
                <a:t>The survey</a:t>
              </a:r>
            </a:p>
          </p:txBody>
        </p:sp>
      </p:grpSp>
      <p:sp>
        <p:nvSpPr>
          <p:cNvPr id="30" name="Rectangle 29">
            <a:hlinkClick r:id="rId2"/>
            <a:extLst>
              <a:ext uri="{FF2B5EF4-FFF2-40B4-BE49-F238E27FC236}">
                <a16:creationId xmlns:a16="http://schemas.microsoft.com/office/drawing/2014/main" id="{9C4CC746-CD46-BB41-9AFA-64CEE612586D}"/>
              </a:ext>
            </a:extLst>
          </p:cNvPr>
          <p:cNvSpPr/>
          <p:nvPr/>
        </p:nvSpPr>
        <p:spPr>
          <a:xfrm>
            <a:off x="5174830" y="6002753"/>
            <a:ext cx="2018559" cy="41379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defTabSz="609585"/>
            <a:r>
              <a:rPr lang="en-US" sz="1050" b="1" dirty="0">
                <a:solidFill>
                  <a:schemeClr val="bg1"/>
                </a:solidFill>
                <a:latin typeface="Poppins SemiBold" pitchFamily="2" charset="77"/>
                <a:cs typeface="Poppins SemiBold" pitchFamily="2" charset="77"/>
              </a:rPr>
              <a:t>Information sheet</a:t>
            </a:r>
          </a:p>
        </p:txBody>
      </p:sp>
      <p:pic>
        <p:nvPicPr>
          <p:cNvPr id="32" name="Graphic 31">
            <a:extLst>
              <a:ext uri="{FF2B5EF4-FFF2-40B4-BE49-F238E27FC236}">
                <a16:creationId xmlns:a16="http://schemas.microsoft.com/office/drawing/2014/main" id="{0696CEB0-9BEE-574C-89B6-80C2589B7B9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555346" y="403523"/>
            <a:ext cx="1221197" cy="373145"/>
          </a:xfrm>
          <a:prstGeom prst="rect">
            <a:avLst/>
          </a:prstGeom>
        </p:spPr>
      </p:pic>
      <p:sp>
        <p:nvSpPr>
          <p:cNvPr id="12" name="Rectangle 11">
            <a:hlinkClick r:id="rId2"/>
            <a:extLst>
              <a:ext uri="{FF2B5EF4-FFF2-40B4-BE49-F238E27FC236}">
                <a16:creationId xmlns:a16="http://schemas.microsoft.com/office/drawing/2014/main" id="{E39AC69F-223A-4829-A94C-582D1E9F0EDE}"/>
              </a:ext>
            </a:extLst>
          </p:cNvPr>
          <p:cNvSpPr/>
          <p:nvPr/>
        </p:nvSpPr>
        <p:spPr>
          <a:xfrm>
            <a:off x="7272496" y="6002752"/>
            <a:ext cx="2018559" cy="41379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defTabSz="609585"/>
            <a:r>
              <a:rPr lang="en-US" sz="1050" b="1" dirty="0">
                <a:solidFill>
                  <a:schemeClr val="bg1"/>
                </a:solidFill>
                <a:latin typeface="Poppins SemiBold" pitchFamily="2" charset="77"/>
                <a:cs typeface="Poppins SemiBold" pitchFamily="2" charset="77"/>
              </a:rPr>
              <a:t>Yr 7-11 privacy policy</a:t>
            </a:r>
          </a:p>
        </p:txBody>
      </p:sp>
      <p:pic>
        <p:nvPicPr>
          <p:cNvPr id="13" name="Graphic 12" descr="Home">
            <a:hlinkClick r:id="rId5" action="ppaction://hlinksldjump"/>
            <a:extLst>
              <a:ext uri="{FF2B5EF4-FFF2-40B4-BE49-F238E27FC236}">
                <a16:creationId xmlns:a16="http://schemas.microsoft.com/office/drawing/2014/main" id="{44E24995-542C-C341-B15F-0E08E2B19A5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807748" y="339962"/>
            <a:ext cx="493820" cy="493820"/>
          </a:xfrm>
          <a:prstGeom prst="rect">
            <a:avLst/>
          </a:prstGeom>
        </p:spPr>
      </p:pic>
      <p:sp>
        <p:nvSpPr>
          <p:cNvPr id="14" name="Rectangle 13">
            <a:hlinkClick r:id="rId8" action="ppaction://hlinksldjump"/>
            <a:extLst>
              <a:ext uri="{FF2B5EF4-FFF2-40B4-BE49-F238E27FC236}">
                <a16:creationId xmlns:a16="http://schemas.microsoft.com/office/drawing/2014/main" id="{248542AF-E481-8E41-95E8-4C384D502695}"/>
              </a:ext>
            </a:extLst>
          </p:cNvPr>
          <p:cNvSpPr/>
          <p:nvPr/>
        </p:nvSpPr>
        <p:spPr>
          <a:xfrm>
            <a:off x="9370162" y="6007388"/>
            <a:ext cx="2018563" cy="41379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defTabSz="609585"/>
            <a:r>
              <a:rPr lang="en-US" sz="1050" b="1" dirty="0">
                <a:solidFill>
                  <a:srgbClr val="FFFFFF"/>
                </a:solidFill>
                <a:latin typeface="Poppins SemiBold" pitchFamily="2" charset="77"/>
                <a:cs typeface="Poppins SemiBold" pitchFamily="2" charset="77"/>
              </a:rPr>
              <a:t>Information</a:t>
            </a:r>
          </a:p>
        </p:txBody>
      </p:sp>
      <p:pic>
        <p:nvPicPr>
          <p:cNvPr id="28" name="Graphic 27" descr="Cursor">
            <a:extLst>
              <a:ext uri="{FF2B5EF4-FFF2-40B4-BE49-F238E27FC236}">
                <a16:creationId xmlns:a16="http://schemas.microsoft.com/office/drawing/2014/main" id="{29331003-AB5B-254B-8315-411890C8BF05}"/>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1128314" y="6167372"/>
            <a:ext cx="520821" cy="498345"/>
          </a:xfrm>
          <a:prstGeom prst="rect">
            <a:avLst/>
          </a:prstGeom>
        </p:spPr>
      </p:pic>
      <p:grpSp>
        <p:nvGrpSpPr>
          <p:cNvPr id="15" name="Group 14">
            <a:extLst>
              <a:ext uri="{FF2B5EF4-FFF2-40B4-BE49-F238E27FC236}">
                <a16:creationId xmlns:a16="http://schemas.microsoft.com/office/drawing/2014/main" id="{FEAD8D80-B45E-8844-B225-6A0C99F97611}"/>
              </a:ext>
            </a:extLst>
          </p:cNvPr>
          <p:cNvGrpSpPr/>
          <p:nvPr/>
        </p:nvGrpSpPr>
        <p:grpSpPr>
          <a:xfrm>
            <a:off x="776661" y="5865091"/>
            <a:ext cx="2657519" cy="523220"/>
            <a:chOff x="5175941" y="-37053"/>
            <a:chExt cx="2657519" cy="523220"/>
          </a:xfrm>
        </p:grpSpPr>
        <p:pic>
          <p:nvPicPr>
            <p:cNvPr id="18" name="Picture 17">
              <a:extLst>
                <a:ext uri="{FF2B5EF4-FFF2-40B4-BE49-F238E27FC236}">
                  <a16:creationId xmlns:a16="http://schemas.microsoft.com/office/drawing/2014/main" id="{3D737084-7F46-8F4F-B9AA-A9A18D487341}"/>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175941" y="46371"/>
              <a:ext cx="424093" cy="384768"/>
            </a:xfrm>
            <a:prstGeom prst="rect">
              <a:avLst/>
            </a:prstGeom>
          </p:spPr>
        </p:pic>
        <p:sp>
          <p:nvSpPr>
            <p:cNvPr id="21" name="Rectangle 20">
              <a:extLst>
                <a:ext uri="{FF2B5EF4-FFF2-40B4-BE49-F238E27FC236}">
                  <a16:creationId xmlns:a16="http://schemas.microsoft.com/office/drawing/2014/main" id="{D9EDE056-2EE2-AE42-9D16-B6750F053FB5}"/>
                </a:ext>
              </a:extLst>
            </p:cNvPr>
            <p:cNvSpPr/>
            <p:nvPr/>
          </p:nvSpPr>
          <p:spPr>
            <a:xfrm>
              <a:off x="5712367" y="-37053"/>
              <a:ext cx="2121093" cy="523220"/>
            </a:xfrm>
            <a:prstGeom prst="rect">
              <a:avLst/>
            </a:prstGeom>
          </p:spPr>
          <p:txBody>
            <a:bodyPr wrap="none">
              <a:spAutoFit/>
            </a:bodyPr>
            <a:lstStyle/>
            <a:p>
              <a:r>
                <a:rPr lang="en-GB" sz="1400" dirty="0">
                  <a:solidFill>
                    <a:srgbClr val="000000"/>
                  </a:solidFill>
                  <a:latin typeface="Poppins Light" pitchFamily="2" charset="77"/>
                  <a:cs typeface="Poppins Light" pitchFamily="2" charset="77"/>
                </a:rPr>
                <a:t>Data is collected and </a:t>
              </a:r>
            </a:p>
            <a:p>
              <a:r>
                <a:rPr lang="en-GB" sz="1400" dirty="0">
                  <a:solidFill>
                    <a:srgbClr val="000000"/>
                  </a:solidFill>
                  <a:latin typeface="Poppins Light" pitchFamily="2" charset="77"/>
                  <a:cs typeface="Poppins Light" pitchFamily="2" charset="77"/>
                </a:rPr>
                <a:t>processed by Ipsos.</a:t>
              </a:r>
              <a:endParaRPr lang="en-US" dirty="0"/>
            </a:p>
          </p:txBody>
        </p:sp>
      </p:grpSp>
    </p:spTree>
    <p:extLst>
      <p:ext uri="{BB962C8B-B14F-4D97-AF65-F5344CB8AC3E}">
        <p14:creationId xmlns:p14="http://schemas.microsoft.com/office/powerpoint/2010/main" val="10299647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Graphic 19">
            <a:extLst>
              <a:ext uri="{FF2B5EF4-FFF2-40B4-BE49-F238E27FC236}">
                <a16:creationId xmlns:a16="http://schemas.microsoft.com/office/drawing/2014/main" id="{B53729F0-9808-644D-9A07-4612267E042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555346" y="403523"/>
            <a:ext cx="1221197" cy="373145"/>
          </a:xfrm>
          <a:prstGeom prst="rect">
            <a:avLst/>
          </a:prstGeom>
        </p:spPr>
      </p:pic>
      <p:grpSp>
        <p:nvGrpSpPr>
          <p:cNvPr id="21" name="Group 20">
            <a:extLst>
              <a:ext uri="{FF2B5EF4-FFF2-40B4-BE49-F238E27FC236}">
                <a16:creationId xmlns:a16="http://schemas.microsoft.com/office/drawing/2014/main" id="{5D468CCE-82A1-3144-97AE-DB3334AEEE69}"/>
              </a:ext>
            </a:extLst>
          </p:cNvPr>
          <p:cNvGrpSpPr/>
          <p:nvPr/>
        </p:nvGrpSpPr>
        <p:grpSpPr>
          <a:xfrm>
            <a:off x="776661" y="632181"/>
            <a:ext cx="3706439" cy="1102995"/>
            <a:chOff x="4960800" y="1043358"/>
            <a:chExt cx="3706439" cy="1102995"/>
          </a:xfrm>
        </p:grpSpPr>
        <p:sp>
          <p:nvSpPr>
            <p:cNvPr id="22" name="Trapezoid 21">
              <a:extLst>
                <a:ext uri="{FF2B5EF4-FFF2-40B4-BE49-F238E27FC236}">
                  <a16:creationId xmlns:a16="http://schemas.microsoft.com/office/drawing/2014/main" id="{48ED69D8-D77F-2849-B8FD-BEE95A9697AB}"/>
                </a:ext>
              </a:extLst>
            </p:cNvPr>
            <p:cNvSpPr/>
            <p:nvPr/>
          </p:nvSpPr>
          <p:spPr>
            <a:xfrm rot="16200000">
              <a:off x="6428289" y="-92596"/>
              <a:ext cx="1102995" cy="3374904"/>
            </a:xfrm>
            <a:prstGeom prst="trapezoid">
              <a:avLst>
                <a:gd name="adj" fmla="val 20344"/>
              </a:avLst>
            </a:prstGeom>
            <a:solidFill>
              <a:schemeClr val="bg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F80BD1E0-0E3B-D743-8923-1704AB77AC1A}"/>
                </a:ext>
              </a:extLst>
            </p:cNvPr>
            <p:cNvSpPr/>
            <p:nvPr/>
          </p:nvSpPr>
          <p:spPr>
            <a:xfrm>
              <a:off x="4960800" y="1081459"/>
              <a:ext cx="991904" cy="99190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a:latin typeface="Poppins Black" pitchFamily="2" charset="77"/>
                  <a:cs typeface="Poppins Black" pitchFamily="2" charset="77"/>
                </a:rPr>
                <a:t>4</a:t>
              </a:r>
            </a:p>
          </p:txBody>
        </p:sp>
        <p:sp>
          <p:nvSpPr>
            <p:cNvPr id="25" name="Rectangle 24">
              <a:extLst>
                <a:ext uri="{FF2B5EF4-FFF2-40B4-BE49-F238E27FC236}">
                  <a16:creationId xmlns:a16="http://schemas.microsoft.com/office/drawing/2014/main" id="{EEFC2395-67D5-6740-B444-8064DA87A15E}"/>
                </a:ext>
              </a:extLst>
            </p:cNvPr>
            <p:cNvSpPr/>
            <p:nvPr/>
          </p:nvSpPr>
          <p:spPr>
            <a:xfrm>
              <a:off x="6235935" y="1417513"/>
              <a:ext cx="2095446" cy="430887"/>
            </a:xfrm>
            <a:prstGeom prst="rect">
              <a:avLst/>
            </a:prstGeom>
          </p:spPr>
          <p:txBody>
            <a:bodyPr wrap="none">
              <a:spAutoFit/>
            </a:bodyPr>
            <a:lstStyle/>
            <a:p>
              <a:pPr algn="ctr"/>
              <a:r>
                <a:rPr lang="en-US" sz="2200" b="1" i="1">
                  <a:latin typeface="Poppins SemiBold" pitchFamily="2" charset="77"/>
                  <a:cs typeface="Poppins SemiBold" pitchFamily="2" charset="77"/>
                </a:rPr>
                <a:t>Your rewards</a:t>
              </a:r>
            </a:p>
          </p:txBody>
        </p:sp>
      </p:grpSp>
      <p:sp>
        <p:nvSpPr>
          <p:cNvPr id="26" name="TextBox 25">
            <a:extLst>
              <a:ext uri="{FF2B5EF4-FFF2-40B4-BE49-F238E27FC236}">
                <a16:creationId xmlns:a16="http://schemas.microsoft.com/office/drawing/2014/main" id="{21EA95B5-6257-084B-89B0-E6F51AE23224}"/>
              </a:ext>
            </a:extLst>
          </p:cNvPr>
          <p:cNvSpPr txBox="1"/>
          <p:nvPr/>
        </p:nvSpPr>
        <p:spPr>
          <a:xfrm>
            <a:off x="779203" y="2027009"/>
            <a:ext cx="3161953" cy="2077492"/>
          </a:xfrm>
          <a:prstGeom prst="rect">
            <a:avLst/>
          </a:prstGeom>
          <a:noFill/>
        </p:spPr>
        <p:txBody>
          <a:bodyPr wrap="square" lIns="0" tIns="0" rIns="0" bIns="0" numCol="1" spcCol="180000" rtlCol="0">
            <a:spAutoFit/>
          </a:bodyPr>
          <a:lstStyle/>
          <a:p>
            <a:pPr marL="846138" indent="-846138" defTabSz="609585">
              <a:spcBef>
                <a:spcPts val="800"/>
              </a:spcBef>
              <a:spcAft>
                <a:spcPts val="600"/>
              </a:spcAft>
            </a:pPr>
            <a:r>
              <a:rPr lang="en-GB" sz="2200" dirty="0">
                <a:solidFill>
                  <a:srgbClr val="000000"/>
                </a:solidFill>
                <a:latin typeface="Poppins Light" pitchFamily="2" charset="77"/>
                <a:cs typeface="Poppins Light" pitchFamily="2" charset="77"/>
              </a:rPr>
              <a:t>	School</a:t>
            </a:r>
            <a:br>
              <a:rPr lang="en-GB" sz="2200" dirty="0">
                <a:solidFill>
                  <a:srgbClr val="000000"/>
                </a:solidFill>
                <a:latin typeface="Poppins Light" pitchFamily="2" charset="77"/>
                <a:cs typeface="Poppins Light" pitchFamily="2" charset="77"/>
              </a:rPr>
            </a:br>
            <a:r>
              <a:rPr lang="en-GB" sz="2200" dirty="0">
                <a:solidFill>
                  <a:srgbClr val="000000"/>
                </a:solidFill>
                <a:latin typeface="Poppins Light" pitchFamily="2" charset="77"/>
                <a:cs typeface="Poppins Light" pitchFamily="2" charset="77"/>
              </a:rPr>
              <a:t>Report</a:t>
            </a:r>
            <a:endParaRPr lang="en-GB" sz="1400" dirty="0">
              <a:solidFill>
                <a:srgbClr val="000000"/>
              </a:solidFill>
              <a:latin typeface="Poppins Light" pitchFamily="2" charset="77"/>
              <a:cs typeface="Poppins Light" pitchFamily="2" charset="77"/>
            </a:endParaRPr>
          </a:p>
          <a:p>
            <a:pPr defTabSz="609585">
              <a:spcBef>
                <a:spcPts val="800"/>
              </a:spcBef>
              <a:spcAft>
                <a:spcPts val="600"/>
              </a:spcAft>
            </a:pPr>
            <a:r>
              <a:rPr lang="en-GB" sz="1400" i="1" dirty="0">
                <a:solidFill>
                  <a:schemeClr val="accent2"/>
                </a:solidFill>
                <a:latin typeface="Poppins Light" pitchFamily="2" charset="77"/>
                <a:cs typeface="Poppins Light" pitchFamily="2" charset="77"/>
              </a:rPr>
              <a:t>You will receive:</a:t>
            </a:r>
          </a:p>
          <a:p>
            <a:pPr defTabSz="609585">
              <a:spcBef>
                <a:spcPts val="800"/>
              </a:spcBef>
              <a:spcAft>
                <a:spcPts val="600"/>
              </a:spcAft>
            </a:pPr>
            <a:r>
              <a:rPr lang="en-GB" sz="1400" dirty="0">
                <a:solidFill>
                  <a:srgbClr val="000000"/>
                </a:solidFill>
                <a:latin typeface="Poppins Light" pitchFamily="2" charset="77"/>
                <a:cs typeface="Poppins Light" pitchFamily="2" charset="77"/>
              </a:rPr>
              <a:t>A report on your school’s data* </a:t>
            </a:r>
          </a:p>
          <a:p>
            <a:pPr defTabSz="609585">
              <a:spcBef>
                <a:spcPts val="800"/>
              </a:spcBef>
              <a:spcAft>
                <a:spcPts val="600"/>
              </a:spcAft>
            </a:pPr>
            <a:r>
              <a:rPr lang="en-GB" sz="1400" dirty="0">
                <a:solidFill>
                  <a:srgbClr val="000000"/>
                </a:solidFill>
                <a:latin typeface="Poppins Light" pitchFamily="2" charset="77"/>
                <a:cs typeface="Poppins Light" pitchFamily="2" charset="77"/>
              </a:rPr>
              <a:t>	Ipsos will email you next 	term with your report</a:t>
            </a:r>
          </a:p>
        </p:txBody>
      </p:sp>
      <p:sp>
        <p:nvSpPr>
          <p:cNvPr id="27" name="Rectangle 26">
            <a:extLst>
              <a:ext uri="{FF2B5EF4-FFF2-40B4-BE49-F238E27FC236}">
                <a16:creationId xmlns:a16="http://schemas.microsoft.com/office/drawing/2014/main" id="{8BDFC2BF-8087-984F-95FD-47B5B2847242}"/>
              </a:ext>
            </a:extLst>
          </p:cNvPr>
          <p:cNvSpPr/>
          <p:nvPr/>
        </p:nvSpPr>
        <p:spPr>
          <a:xfrm>
            <a:off x="776661" y="5054540"/>
            <a:ext cx="3164495" cy="769441"/>
          </a:xfrm>
          <a:prstGeom prst="rect">
            <a:avLst/>
          </a:prstGeom>
        </p:spPr>
        <p:txBody>
          <a:bodyPr wrap="square" lIns="0" tIns="0" rIns="0" bIns="0">
            <a:spAutoFit/>
          </a:bodyPr>
          <a:lstStyle/>
          <a:p>
            <a:pPr defTabSz="609585">
              <a:spcBef>
                <a:spcPts val="1067"/>
              </a:spcBef>
            </a:pPr>
            <a:r>
              <a:rPr lang="en-GB" sz="1000" i="1" dirty="0">
                <a:latin typeface="Poppins Light" pitchFamily="2" charset="77"/>
                <a:cs typeface="Poppins Light" pitchFamily="2" charset="77"/>
              </a:rPr>
              <a:t>* Provided at least 30 responses are completed.  If Covid-19 continues to cause disruption for schools, this may be reduced to 25 responses. Response numbers will affect the level of detail in the report. </a:t>
            </a:r>
          </a:p>
        </p:txBody>
      </p:sp>
      <p:sp>
        <p:nvSpPr>
          <p:cNvPr id="28" name="TextBox 27">
            <a:extLst>
              <a:ext uri="{FF2B5EF4-FFF2-40B4-BE49-F238E27FC236}">
                <a16:creationId xmlns:a16="http://schemas.microsoft.com/office/drawing/2014/main" id="{22215A8B-84B4-964C-A69C-D784D367CDD1}"/>
              </a:ext>
            </a:extLst>
          </p:cNvPr>
          <p:cNvSpPr txBox="1"/>
          <p:nvPr/>
        </p:nvSpPr>
        <p:spPr>
          <a:xfrm>
            <a:off x="4502988" y="2027009"/>
            <a:ext cx="3161953" cy="2582758"/>
          </a:xfrm>
          <a:prstGeom prst="rect">
            <a:avLst/>
          </a:prstGeom>
          <a:noFill/>
        </p:spPr>
        <p:txBody>
          <a:bodyPr wrap="square" lIns="0" tIns="0" rIns="0" bIns="0" numCol="1" spcCol="180000" rtlCol="0">
            <a:spAutoFit/>
          </a:bodyPr>
          <a:lstStyle/>
          <a:p>
            <a:pPr marL="846138" indent="-846138" defTabSz="609585">
              <a:spcBef>
                <a:spcPts val="800"/>
              </a:spcBef>
              <a:spcAft>
                <a:spcPts val="600"/>
              </a:spcAft>
            </a:pPr>
            <a:r>
              <a:rPr lang="en-GB" sz="2200" dirty="0">
                <a:solidFill>
                  <a:srgbClr val="000000"/>
                </a:solidFill>
                <a:latin typeface="Poppins Light" pitchFamily="2" charset="77"/>
                <a:cs typeface="Poppins Light" pitchFamily="2" charset="77"/>
              </a:rPr>
              <a:t>	Equipment </a:t>
            </a:r>
            <a:br>
              <a:rPr lang="en-GB" sz="2200" dirty="0">
                <a:solidFill>
                  <a:srgbClr val="000000"/>
                </a:solidFill>
                <a:latin typeface="Poppins Light" pitchFamily="2" charset="77"/>
                <a:cs typeface="Poppins Light" pitchFamily="2" charset="77"/>
              </a:rPr>
            </a:br>
            <a:r>
              <a:rPr lang="en-GB" sz="2200" dirty="0">
                <a:solidFill>
                  <a:srgbClr val="000000"/>
                </a:solidFill>
                <a:latin typeface="Poppins Light" pitchFamily="2" charset="77"/>
                <a:cs typeface="Poppins Light" pitchFamily="2" charset="77"/>
              </a:rPr>
              <a:t>Incentive</a:t>
            </a:r>
            <a:endParaRPr lang="en-GB" sz="1400" dirty="0">
              <a:solidFill>
                <a:srgbClr val="000000"/>
              </a:solidFill>
              <a:latin typeface="Poppins Light" pitchFamily="2" charset="77"/>
              <a:cs typeface="Poppins Light" pitchFamily="2" charset="77"/>
            </a:endParaRPr>
          </a:p>
          <a:p>
            <a:pPr defTabSz="609585">
              <a:spcBef>
                <a:spcPts val="800"/>
              </a:spcBef>
              <a:spcAft>
                <a:spcPts val="600"/>
              </a:spcAft>
            </a:pPr>
            <a:r>
              <a:rPr lang="en-GB" sz="1400" i="1" dirty="0">
                <a:solidFill>
                  <a:schemeClr val="accent2"/>
                </a:solidFill>
                <a:latin typeface="Poppins Light" pitchFamily="2" charset="77"/>
                <a:cs typeface="Poppins Light" pitchFamily="2" charset="77"/>
              </a:rPr>
              <a:t>You will receive:</a:t>
            </a:r>
          </a:p>
          <a:p>
            <a:pPr defTabSz="609585">
              <a:spcBef>
                <a:spcPts val="400"/>
              </a:spcBef>
              <a:spcAft>
                <a:spcPts val="300"/>
              </a:spcAft>
            </a:pPr>
            <a:r>
              <a:rPr lang="en-GB" sz="1400" dirty="0">
                <a:solidFill>
                  <a:srgbClr val="000000"/>
                </a:solidFill>
                <a:latin typeface="Poppins Light" pitchFamily="2" charset="77"/>
                <a:cs typeface="Poppins Light" pitchFamily="2" charset="77"/>
              </a:rPr>
              <a:t>10 credits (worth ~£100) to spend on equipment^</a:t>
            </a:r>
          </a:p>
          <a:p>
            <a:pPr defTabSz="609585">
              <a:spcBef>
                <a:spcPts val="400"/>
              </a:spcBef>
              <a:spcAft>
                <a:spcPts val="300"/>
              </a:spcAft>
            </a:pPr>
            <a:r>
              <a:rPr lang="en-GB" sz="1400" dirty="0">
                <a:solidFill>
                  <a:srgbClr val="000000"/>
                </a:solidFill>
                <a:latin typeface="Poppins Light" pitchFamily="2" charset="77"/>
                <a:cs typeface="Poppins Light" pitchFamily="2" charset="77"/>
              </a:rPr>
              <a:t>ESPO will email you once you have completed enough surveys to let you know how to claim your incentive</a:t>
            </a:r>
          </a:p>
        </p:txBody>
      </p:sp>
      <p:sp>
        <p:nvSpPr>
          <p:cNvPr id="29" name="TextBox 28">
            <a:extLst>
              <a:ext uri="{FF2B5EF4-FFF2-40B4-BE49-F238E27FC236}">
                <a16:creationId xmlns:a16="http://schemas.microsoft.com/office/drawing/2014/main" id="{0CAB9B96-F9C1-5E4E-BC19-60D365A26CFE}"/>
              </a:ext>
            </a:extLst>
          </p:cNvPr>
          <p:cNvSpPr txBox="1"/>
          <p:nvPr/>
        </p:nvSpPr>
        <p:spPr>
          <a:xfrm>
            <a:off x="8226772" y="2027009"/>
            <a:ext cx="3161953" cy="2811026"/>
          </a:xfrm>
          <a:prstGeom prst="rect">
            <a:avLst/>
          </a:prstGeom>
          <a:noFill/>
        </p:spPr>
        <p:txBody>
          <a:bodyPr wrap="square" lIns="0" tIns="0" rIns="0" bIns="0" numCol="1" spcCol="180000" rtlCol="0">
            <a:spAutoFit/>
          </a:bodyPr>
          <a:lstStyle/>
          <a:p>
            <a:pPr marL="800100" indent="-800100" defTabSz="609585">
              <a:spcBef>
                <a:spcPts val="1400"/>
              </a:spcBef>
            </a:pPr>
            <a:r>
              <a:rPr lang="en-GB" sz="2200" dirty="0">
                <a:solidFill>
                  <a:srgbClr val="000000"/>
                </a:solidFill>
                <a:latin typeface="Poppins Light" pitchFamily="2" charset="77"/>
                <a:cs typeface="Poppins Light" pitchFamily="2" charset="77"/>
              </a:rPr>
              <a:t>	Healthy Schools </a:t>
            </a:r>
            <a:br>
              <a:rPr lang="en-GB" sz="2200" dirty="0">
                <a:solidFill>
                  <a:srgbClr val="000000"/>
                </a:solidFill>
                <a:latin typeface="Poppins Light" pitchFamily="2" charset="77"/>
                <a:cs typeface="Poppins Light" pitchFamily="2" charset="77"/>
              </a:rPr>
            </a:br>
            <a:r>
              <a:rPr lang="en-GB" sz="2200" dirty="0">
                <a:solidFill>
                  <a:srgbClr val="000000"/>
                </a:solidFill>
                <a:latin typeface="Poppins Light" pitchFamily="2" charset="77"/>
                <a:cs typeface="Poppins Light" pitchFamily="2" charset="77"/>
              </a:rPr>
              <a:t>Rating Scheme</a:t>
            </a:r>
          </a:p>
          <a:p>
            <a:pPr marL="800100" indent="-800100" defTabSz="609585">
              <a:spcBef>
                <a:spcPts val="1400"/>
              </a:spcBef>
            </a:pPr>
            <a:r>
              <a:rPr lang="en-GB" sz="1400" i="1" dirty="0">
                <a:solidFill>
                  <a:schemeClr val="accent2"/>
                </a:solidFill>
                <a:latin typeface="Poppins Light" pitchFamily="2" charset="77"/>
                <a:cs typeface="Poppins Light" pitchFamily="2" charset="77"/>
              </a:rPr>
              <a:t>You will receive:</a:t>
            </a:r>
          </a:p>
          <a:p>
            <a:pPr defTabSz="609585">
              <a:spcBef>
                <a:spcPts val="400"/>
              </a:spcBef>
              <a:spcAft>
                <a:spcPts val="300"/>
              </a:spcAft>
            </a:pPr>
            <a:r>
              <a:rPr lang="en-GB" sz="1400" dirty="0">
                <a:solidFill>
                  <a:srgbClr val="000000"/>
                </a:solidFill>
                <a:latin typeface="Poppins Light" pitchFamily="2" charset="77"/>
                <a:cs typeface="Poppins Light" pitchFamily="2" charset="77"/>
              </a:rPr>
              <a:t>A rating certificate for your school to display.**  Issued only as part of the school report</a:t>
            </a:r>
          </a:p>
          <a:p>
            <a:pPr defTabSz="609585">
              <a:spcBef>
                <a:spcPts val="400"/>
              </a:spcBef>
              <a:spcAft>
                <a:spcPts val="300"/>
              </a:spcAft>
            </a:pPr>
            <a:r>
              <a:rPr lang="en-GB" sz="1400" dirty="0">
                <a:solidFill>
                  <a:srgbClr val="000000"/>
                </a:solidFill>
                <a:latin typeface="Poppins Light" pitchFamily="2" charset="77"/>
                <a:cs typeface="Poppins Light" pitchFamily="2" charset="77"/>
              </a:rPr>
              <a:t>Ratings are calculated based on the teacher response </a:t>
            </a:r>
          </a:p>
          <a:p>
            <a:pPr defTabSz="609585">
              <a:spcBef>
                <a:spcPts val="400"/>
              </a:spcBef>
              <a:spcAft>
                <a:spcPts val="300"/>
              </a:spcAft>
            </a:pPr>
            <a:r>
              <a:rPr lang="en-GB" sz="1400" dirty="0">
                <a:solidFill>
                  <a:srgbClr val="000000"/>
                </a:solidFill>
                <a:latin typeface="Poppins Light" pitchFamily="2" charset="77"/>
                <a:cs typeface="Poppins Light" pitchFamily="2" charset="77"/>
              </a:rPr>
              <a:t>This is a Department for Education scheme - </a:t>
            </a:r>
            <a:r>
              <a:rPr lang="en-GB" sz="1400" dirty="0">
                <a:solidFill>
                  <a:srgbClr val="000000"/>
                </a:solidFill>
                <a:latin typeface="Poppins Light" pitchFamily="2" charset="77"/>
                <a:cs typeface="Poppins Light" pitchFamily="2" charset="77"/>
                <a:hlinkClick r:id="rId4"/>
              </a:rPr>
              <a:t>further information</a:t>
            </a:r>
            <a:endParaRPr lang="en-GB" sz="1400" dirty="0">
              <a:solidFill>
                <a:srgbClr val="000000"/>
              </a:solidFill>
              <a:latin typeface="Poppins Light" pitchFamily="2" charset="77"/>
              <a:cs typeface="Poppins Light" pitchFamily="2" charset="77"/>
            </a:endParaRPr>
          </a:p>
        </p:txBody>
      </p:sp>
      <p:sp>
        <p:nvSpPr>
          <p:cNvPr id="30" name="Oval 29">
            <a:extLst>
              <a:ext uri="{FF2B5EF4-FFF2-40B4-BE49-F238E27FC236}">
                <a16:creationId xmlns:a16="http://schemas.microsoft.com/office/drawing/2014/main" id="{F5F142DB-4C38-C345-8F10-B6B33177188E}"/>
              </a:ext>
            </a:extLst>
          </p:cNvPr>
          <p:cNvSpPr/>
          <p:nvPr/>
        </p:nvSpPr>
        <p:spPr>
          <a:xfrm>
            <a:off x="8187605" y="1984821"/>
            <a:ext cx="677484" cy="67748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atin typeface="Poppins Black" pitchFamily="2" charset="77"/>
                <a:cs typeface="Poppins Black" pitchFamily="2" charset="77"/>
              </a:rPr>
              <a:t>3</a:t>
            </a:r>
          </a:p>
        </p:txBody>
      </p:sp>
      <p:sp>
        <p:nvSpPr>
          <p:cNvPr id="31" name="Oval 30">
            <a:extLst>
              <a:ext uri="{FF2B5EF4-FFF2-40B4-BE49-F238E27FC236}">
                <a16:creationId xmlns:a16="http://schemas.microsoft.com/office/drawing/2014/main" id="{BDEFC47A-5339-C14B-9FF1-D4BE6432742D}"/>
              </a:ext>
            </a:extLst>
          </p:cNvPr>
          <p:cNvSpPr/>
          <p:nvPr/>
        </p:nvSpPr>
        <p:spPr>
          <a:xfrm>
            <a:off x="4484538" y="1984821"/>
            <a:ext cx="677484" cy="677484"/>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latin typeface="Poppins Black" pitchFamily="2" charset="77"/>
                <a:cs typeface="Poppins Black" pitchFamily="2" charset="77"/>
              </a:rPr>
              <a:t>2</a:t>
            </a:r>
          </a:p>
        </p:txBody>
      </p:sp>
      <p:sp>
        <p:nvSpPr>
          <p:cNvPr id="32" name="Oval 31">
            <a:extLst>
              <a:ext uri="{FF2B5EF4-FFF2-40B4-BE49-F238E27FC236}">
                <a16:creationId xmlns:a16="http://schemas.microsoft.com/office/drawing/2014/main" id="{15348F3E-7D3D-234F-95D0-53903EB8DF25}"/>
              </a:ext>
            </a:extLst>
          </p:cNvPr>
          <p:cNvSpPr/>
          <p:nvPr/>
        </p:nvSpPr>
        <p:spPr>
          <a:xfrm>
            <a:off x="781471" y="1984821"/>
            <a:ext cx="677484" cy="67748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latin typeface="Poppins Black" pitchFamily="2" charset="77"/>
                <a:cs typeface="Poppins Black" pitchFamily="2" charset="77"/>
              </a:rPr>
              <a:t>1</a:t>
            </a:r>
          </a:p>
        </p:txBody>
      </p:sp>
      <p:sp>
        <p:nvSpPr>
          <p:cNvPr id="33" name="Rectangle 32">
            <a:hlinkClick r:id="rId5"/>
            <a:extLst>
              <a:ext uri="{FF2B5EF4-FFF2-40B4-BE49-F238E27FC236}">
                <a16:creationId xmlns:a16="http://schemas.microsoft.com/office/drawing/2014/main" id="{FD8B9BB4-CDBD-CD48-95CD-FF430543E35D}"/>
              </a:ext>
            </a:extLst>
          </p:cNvPr>
          <p:cNvSpPr/>
          <p:nvPr/>
        </p:nvSpPr>
        <p:spPr>
          <a:xfrm>
            <a:off x="4472269" y="6007388"/>
            <a:ext cx="1516574" cy="4137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defTabSz="609585"/>
            <a:r>
              <a:rPr lang="en-US" sz="1050" b="1" dirty="0">
                <a:solidFill>
                  <a:schemeClr val="bg1"/>
                </a:solidFill>
                <a:latin typeface="Poppins SemiBold" pitchFamily="2" charset="77"/>
                <a:cs typeface="Poppins SemiBold" pitchFamily="2" charset="77"/>
              </a:rPr>
              <a:t>Explore the rewards</a:t>
            </a:r>
          </a:p>
        </p:txBody>
      </p:sp>
      <p:sp>
        <p:nvSpPr>
          <p:cNvPr id="47" name="Rectangle 46">
            <a:hlinkClick r:id="rId6" action="ppaction://hlinksldjump"/>
            <a:extLst>
              <a:ext uri="{FF2B5EF4-FFF2-40B4-BE49-F238E27FC236}">
                <a16:creationId xmlns:a16="http://schemas.microsoft.com/office/drawing/2014/main" id="{949ECEB9-648C-A743-9D89-E33EF1B6D832}"/>
              </a:ext>
            </a:extLst>
          </p:cNvPr>
          <p:cNvSpPr/>
          <p:nvPr/>
        </p:nvSpPr>
        <p:spPr>
          <a:xfrm>
            <a:off x="6084941" y="6007388"/>
            <a:ext cx="1516576" cy="4137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defTabSz="609585"/>
            <a:r>
              <a:rPr lang="en-US" sz="1050" b="1" dirty="0">
                <a:solidFill>
                  <a:srgbClr val="FFFFFF"/>
                </a:solidFill>
                <a:latin typeface="Poppins SemiBold" pitchFamily="2" charset="77"/>
                <a:cs typeface="Poppins SemiBold" pitchFamily="2" charset="77"/>
              </a:rPr>
              <a:t>Information</a:t>
            </a:r>
          </a:p>
        </p:txBody>
      </p:sp>
      <p:pic>
        <p:nvPicPr>
          <p:cNvPr id="48" name="Graphic 47" descr="Cursor">
            <a:extLst>
              <a:ext uri="{FF2B5EF4-FFF2-40B4-BE49-F238E27FC236}">
                <a16:creationId xmlns:a16="http://schemas.microsoft.com/office/drawing/2014/main" id="{CDD54C7A-E3DF-774B-924A-50DC589372D3}"/>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423180" y="6229337"/>
            <a:ext cx="391301" cy="374414"/>
          </a:xfrm>
          <a:prstGeom prst="rect">
            <a:avLst/>
          </a:prstGeom>
        </p:spPr>
      </p:pic>
      <p:sp>
        <p:nvSpPr>
          <p:cNvPr id="49" name="Rectangle 48">
            <a:hlinkClick r:id="rId5"/>
            <a:extLst>
              <a:ext uri="{FF2B5EF4-FFF2-40B4-BE49-F238E27FC236}">
                <a16:creationId xmlns:a16="http://schemas.microsoft.com/office/drawing/2014/main" id="{82D2748E-5897-0A43-B510-C0C3A96ACF4D}"/>
              </a:ext>
            </a:extLst>
          </p:cNvPr>
          <p:cNvSpPr/>
          <p:nvPr/>
        </p:nvSpPr>
        <p:spPr>
          <a:xfrm>
            <a:off x="776661" y="6007388"/>
            <a:ext cx="1516574" cy="41379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defTabSz="609585"/>
            <a:r>
              <a:rPr lang="en-US" sz="1100" b="1" dirty="0">
                <a:solidFill>
                  <a:schemeClr val="bg1"/>
                </a:solidFill>
                <a:latin typeface="Poppins SemiBold" pitchFamily="2" charset="77"/>
                <a:cs typeface="Poppins SemiBold" pitchFamily="2" charset="77"/>
              </a:rPr>
              <a:t>Report example</a:t>
            </a:r>
          </a:p>
        </p:txBody>
      </p:sp>
      <p:pic>
        <p:nvPicPr>
          <p:cNvPr id="23" name="Graphic 22" descr="Home">
            <a:hlinkClick r:id="rId9" action="ppaction://hlinksldjump"/>
            <a:extLst>
              <a:ext uri="{FF2B5EF4-FFF2-40B4-BE49-F238E27FC236}">
                <a16:creationId xmlns:a16="http://schemas.microsoft.com/office/drawing/2014/main" id="{B9A821DF-82A4-D346-9D16-BB1F9610D8F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9807748" y="339962"/>
            <a:ext cx="493820" cy="493820"/>
          </a:xfrm>
          <a:prstGeom prst="rect">
            <a:avLst/>
          </a:prstGeom>
        </p:spPr>
      </p:pic>
      <p:pic>
        <p:nvPicPr>
          <p:cNvPr id="34" name="Picture 33">
            <a:extLst>
              <a:ext uri="{FF2B5EF4-FFF2-40B4-BE49-F238E27FC236}">
                <a16:creationId xmlns:a16="http://schemas.microsoft.com/office/drawing/2014/main" id="{6E0F415B-E52F-3C4F-A948-382FB5A7842F}"/>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776661" y="3665579"/>
            <a:ext cx="424093" cy="384768"/>
          </a:xfrm>
          <a:prstGeom prst="rect">
            <a:avLst/>
          </a:prstGeom>
        </p:spPr>
      </p:pic>
      <p:sp>
        <p:nvSpPr>
          <p:cNvPr id="35" name="Rectangle 34">
            <a:extLst>
              <a:ext uri="{FF2B5EF4-FFF2-40B4-BE49-F238E27FC236}">
                <a16:creationId xmlns:a16="http://schemas.microsoft.com/office/drawing/2014/main" id="{3441E6A5-1622-4382-8AC0-F889BE89A623}"/>
              </a:ext>
            </a:extLst>
          </p:cNvPr>
          <p:cNvSpPr/>
          <p:nvPr/>
        </p:nvSpPr>
        <p:spPr>
          <a:xfrm>
            <a:off x="8226772" y="5054540"/>
            <a:ext cx="3161953" cy="307777"/>
          </a:xfrm>
          <a:prstGeom prst="rect">
            <a:avLst/>
          </a:prstGeom>
        </p:spPr>
        <p:txBody>
          <a:bodyPr wrap="square" lIns="0" tIns="0" rIns="0" bIns="0">
            <a:spAutoFit/>
          </a:bodyPr>
          <a:lstStyle/>
          <a:p>
            <a:pPr defTabSz="609585">
              <a:spcBef>
                <a:spcPts val="1067"/>
              </a:spcBef>
            </a:pPr>
            <a:r>
              <a:rPr lang="en-GB" sz="1000" i="1" dirty="0">
                <a:latin typeface="Poppins Light" pitchFamily="2" charset="77"/>
                <a:cs typeface="Poppins Light" pitchFamily="2" charset="77"/>
              </a:rPr>
              <a:t>** Provided that the score calculated from the teacher response is enough to award a rating. </a:t>
            </a:r>
          </a:p>
        </p:txBody>
      </p:sp>
      <p:sp>
        <p:nvSpPr>
          <p:cNvPr id="36" name="Rectangle 35">
            <a:extLst>
              <a:ext uri="{FF2B5EF4-FFF2-40B4-BE49-F238E27FC236}">
                <a16:creationId xmlns:a16="http://schemas.microsoft.com/office/drawing/2014/main" id="{720A9784-3615-4105-A6B9-3A256898699D}"/>
              </a:ext>
            </a:extLst>
          </p:cNvPr>
          <p:cNvSpPr/>
          <p:nvPr/>
        </p:nvSpPr>
        <p:spPr>
          <a:xfrm>
            <a:off x="4502987" y="5054540"/>
            <a:ext cx="3161954" cy="461665"/>
          </a:xfrm>
          <a:prstGeom prst="rect">
            <a:avLst/>
          </a:prstGeom>
        </p:spPr>
        <p:txBody>
          <a:bodyPr wrap="square" lIns="0" tIns="0" rIns="0" bIns="0">
            <a:spAutoFit/>
          </a:bodyPr>
          <a:lstStyle/>
          <a:p>
            <a:pPr defTabSz="609585">
              <a:spcBef>
                <a:spcPts val="1067"/>
              </a:spcBef>
            </a:pPr>
            <a:r>
              <a:rPr lang="en-GB" sz="1000" i="1" dirty="0">
                <a:latin typeface="Poppins Light" pitchFamily="2" charset="77"/>
                <a:cs typeface="Poppins Light" pitchFamily="2" charset="77"/>
              </a:rPr>
              <a:t>^ Provided at least 30 responses are completed.  Exceptions apply for schools with fewer than 60 sampled pupils.</a:t>
            </a:r>
          </a:p>
        </p:txBody>
      </p:sp>
    </p:spTree>
    <p:extLst>
      <p:ext uri="{BB962C8B-B14F-4D97-AF65-F5344CB8AC3E}">
        <p14:creationId xmlns:p14="http://schemas.microsoft.com/office/powerpoint/2010/main" val="1767385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609252D8-D662-CE46-8AD7-946D2A0F206C}"/>
              </a:ext>
            </a:extLst>
          </p:cNvPr>
          <p:cNvSpPr txBox="1"/>
          <p:nvPr/>
        </p:nvSpPr>
        <p:spPr>
          <a:xfrm>
            <a:off x="766763" y="2926896"/>
            <a:ext cx="10621962" cy="3539430"/>
          </a:xfrm>
          <a:prstGeom prst="rect">
            <a:avLst/>
          </a:prstGeom>
          <a:noFill/>
        </p:spPr>
        <p:txBody>
          <a:bodyPr wrap="square" lIns="0" tIns="0" rIns="0" bIns="0" numCol="2" spcCol="180000" rtlCol="0">
            <a:spAutoFit/>
          </a:bodyPr>
          <a:lstStyle/>
          <a:p>
            <a:pPr marL="457200" indent="-457200" defTabSz="609585">
              <a:spcBef>
                <a:spcPts val="600"/>
              </a:spcBef>
              <a:buFont typeface="+mj-lt"/>
              <a:buAutoNum type="arabicPeriod"/>
            </a:pPr>
            <a:r>
              <a:rPr lang="en-GB" sz="1400" dirty="0">
                <a:solidFill>
                  <a:srgbClr val="000000"/>
                </a:solidFill>
                <a:latin typeface="Poppins Light" pitchFamily="2" charset="77"/>
                <a:cs typeface="Poppins Light" pitchFamily="2" charset="77"/>
              </a:rPr>
              <a:t>Please complete the surveys </a:t>
            </a:r>
            <a:r>
              <a:rPr lang="en-GB" sz="1400" b="1" dirty="0">
                <a:solidFill>
                  <a:srgbClr val="000000"/>
                </a:solidFill>
                <a:latin typeface="Poppins Light" pitchFamily="2" charset="77"/>
                <a:cs typeface="Poppins Light" pitchFamily="2" charset="77"/>
              </a:rPr>
              <a:t>by the date set </a:t>
            </a:r>
            <a:r>
              <a:rPr lang="en-GB" sz="1400" dirty="0">
                <a:solidFill>
                  <a:srgbClr val="000000"/>
                </a:solidFill>
                <a:latin typeface="Poppins Light" pitchFamily="2" charset="77"/>
                <a:cs typeface="Poppins Light" pitchFamily="2" charset="77"/>
              </a:rPr>
              <a:t>by your Active Partnership.</a:t>
            </a:r>
          </a:p>
          <a:p>
            <a:pPr marL="457200" indent="-457200" defTabSz="609585">
              <a:spcBef>
                <a:spcPts val="600"/>
              </a:spcBef>
              <a:buFont typeface="+mj-lt"/>
              <a:buAutoNum type="arabicPeriod"/>
            </a:pPr>
            <a:r>
              <a:rPr lang="en-GB" sz="1400" dirty="0">
                <a:solidFill>
                  <a:srgbClr val="000000"/>
                </a:solidFill>
                <a:latin typeface="Poppins Light" pitchFamily="2" charset="77"/>
                <a:cs typeface="Poppins Light" pitchFamily="2" charset="77"/>
              </a:rPr>
              <a:t>The survey takes </a:t>
            </a:r>
            <a:r>
              <a:rPr lang="en-GB" sz="1400" b="1" dirty="0">
                <a:solidFill>
                  <a:srgbClr val="000000"/>
                </a:solidFill>
                <a:latin typeface="Poppins Light" pitchFamily="2" charset="77"/>
                <a:cs typeface="Poppins Light" pitchFamily="2" charset="77"/>
              </a:rPr>
              <a:t>20 mins to complete</a:t>
            </a:r>
            <a:r>
              <a:rPr lang="en-GB" sz="1400" dirty="0">
                <a:solidFill>
                  <a:srgbClr val="000000"/>
                </a:solidFill>
                <a:latin typeface="Poppins Light" pitchFamily="2" charset="77"/>
                <a:cs typeface="Poppins Light" pitchFamily="2" charset="77"/>
              </a:rPr>
              <a:t>.  Pupils need to complete in one sitting.  They can do this at school or at home.  Teachers can complete their survey over numerous sittings.</a:t>
            </a:r>
          </a:p>
          <a:p>
            <a:pPr marL="457200" indent="-457200" defTabSz="609585">
              <a:spcBef>
                <a:spcPts val="600"/>
              </a:spcBef>
              <a:buFont typeface="+mj-lt"/>
              <a:buAutoNum type="arabicPeriod"/>
            </a:pPr>
            <a:r>
              <a:rPr lang="en-GB" sz="1400" b="1" dirty="0">
                <a:solidFill>
                  <a:srgbClr val="000000"/>
                </a:solidFill>
                <a:latin typeface="Poppins Light" pitchFamily="2" charset="77"/>
                <a:cs typeface="Poppins Light" pitchFamily="2" charset="77"/>
              </a:rPr>
              <a:t>More classes/pupils can take part </a:t>
            </a:r>
            <a:r>
              <a:rPr lang="en-GB" sz="1400" dirty="0">
                <a:solidFill>
                  <a:srgbClr val="000000"/>
                </a:solidFill>
                <a:latin typeface="Poppins Light" pitchFamily="2" charset="77"/>
                <a:cs typeface="Poppins Light" pitchFamily="2" charset="77"/>
              </a:rPr>
              <a:t>over those selected.  Please contact your Active Partnership in this instance as different URLs will need to be provided.</a:t>
            </a:r>
          </a:p>
          <a:p>
            <a:pPr marL="457200" indent="-457200" defTabSz="609585">
              <a:spcBef>
                <a:spcPts val="600"/>
              </a:spcBef>
              <a:buFont typeface="+mj-lt"/>
              <a:buAutoNum type="arabicPeriod"/>
            </a:pPr>
            <a:r>
              <a:rPr lang="en-GB" sz="1400" dirty="0">
                <a:solidFill>
                  <a:srgbClr val="000000"/>
                </a:solidFill>
                <a:latin typeface="Poppins Light" pitchFamily="2" charset="77"/>
                <a:cs typeface="Poppins Light" pitchFamily="2" charset="77"/>
              </a:rPr>
              <a:t>If you have technical issues accessing the survey </a:t>
            </a:r>
            <a:r>
              <a:rPr lang="en-GB" sz="1400" b="1" dirty="0">
                <a:solidFill>
                  <a:srgbClr val="000000"/>
                </a:solidFill>
                <a:latin typeface="Poppins Light" pitchFamily="2" charset="77"/>
                <a:cs typeface="Poppins Light" pitchFamily="2" charset="77"/>
              </a:rPr>
              <a:t>ensure that the URLs have been whitelisted and are not blocked by school policies</a:t>
            </a:r>
            <a:r>
              <a:rPr lang="en-GB" sz="1400" dirty="0">
                <a:solidFill>
                  <a:srgbClr val="000000"/>
                </a:solidFill>
                <a:latin typeface="Poppins Light" pitchFamily="2" charset="77"/>
                <a:cs typeface="Poppins Light" pitchFamily="2" charset="77"/>
              </a:rPr>
              <a:t>.  If this does not resolve the issue, please take a screenshot of the issue and contact your Active Partnership.</a:t>
            </a:r>
          </a:p>
          <a:p>
            <a:pPr marL="457200" indent="-457200" defTabSz="609585">
              <a:spcBef>
                <a:spcPts val="600"/>
              </a:spcBef>
              <a:buFont typeface="+mj-lt"/>
              <a:buAutoNum type="arabicPeriod"/>
            </a:pPr>
            <a:endParaRPr lang="en-GB" sz="1400" dirty="0">
              <a:solidFill>
                <a:srgbClr val="000000"/>
              </a:solidFill>
              <a:latin typeface="Poppins Light" pitchFamily="2" charset="77"/>
              <a:cs typeface="Poppins Light" pitchFamily="2" charset="77"/>
            </a:endParaRPr>
          </a:p>
          <a:p>
            <a:pPr marL="457200" indent="-457200" defTabSz="609585">
              <a:spcBef>
                <a:spcPts val="600"/>
              </a:spcBef>
              <a:buFont typeface="+mj-lt"/>
              <a:buAutoNum type="arabicPeriod"/>
            </a:pPr>
            <a:r>
              <a:rPr lang="en-GB" sz="1400" dirty="0">
                <a:solidFill>
                  <a:srgbClr val="000000"/>
                </a:solidFill>
                <a:latin typeface="Poppins Light" pitchFamily="2" charset="77"/>
                <a:cs typeface="Poppins Light" pitchFamily="2" charset="77"/>
              </a:rPr>
              <a:t>You can </a:t>
            </a:r>
            <a:r>
              <a:rPr lang="en-GB" sz="1400" b="1" dirty="0">
                <a:solidFill>
                  <a:srgbClr val="000000"/>
                </a:solidFill>
                <a:latin typeface="Poppins Light" pitchFamily="2" charset="77"/>
                <a:cs typeface="Poppins Light" pitchFamily="2" charset="77"/>
              </a:rPr>
              <a:t>view the questions </a:t>
            </a:r>
            <a:r>
              <a:rPr lang="en-GB" sz="1400" dirty="0">
                <a:solidFill>
                  <a:srgbClr val="000000"/>
                </a:solidFill>
                <a:latin typeface="Poppins Light" pitchFamily="2" charset="77"/>
                <a:cs typeface="Poppins Light" pitchFamily="2" charset="77"/>
              </a:rPr>
              <a:t>asked prior to taking part.  </a:t>
            </a:r>
          </a:p>
          <a:p>
            <a:pPr marL="914400" lvl="1" indent="-457200" defTabSz="609585">
              <a:spcBef>
                <a:spcPts val="600"/>
              </a:spcBef>
              <a:buFont typeface="Arial" panose="020B0604020202020204" pitchFamily="34" charset="0"/>
              <a:buChar char="•"/>
            </a:pPr>
            <a:r>
              <a:rPr lang="en-GB" sz="1400" dirty="0">
                <a:solidFill>
                  <a:srgbClr val="000000"/>
                </a:solidFill>
                <a:latin typeface="Poppins Light" pitchFamily="2" charset="77"/>
                <a:cs typeface="Poppins Light" pitchFamily="2" charset="77"/>
                <a:hlinkClick r:id="rId2"/>
              </a:rPr>
              <a:t>Year 7-11 questionnaire summary</a:t>
            </a:r>
            <a:endParaRPr lang="en-GB" sz="1400" dirty="0">
              <a:solidFill>
                <a:srgbClr val="000000"/>
              </a:solidFill>
              <a:latin typeface="Poppins Light" pitchFamily="2" charset="77"/>
              <a:cs typeface="Poppins Light" pitchFamily="2" charset="77"/>
            </a:endParaRPr>
          </a:p>
          <a:p>
            <a:pPr marL="914400" lvl="1" indent="-457200" defTabSz="609585">
              <a:spcBef>
                <a:spcPts val="600"/>
              </a:spcBef>
              <a:buFont typeface="Arial" panose="020B0604020202020204" pitchFamily="34" charset="0"/>
              <a:buChar char="•"/>
            </a:pPr>
            <a:r>
              <a:rPr lang="en-GB" sz="1400" dirty="0">
                <a:solidFill>
                  <a:srgbClr val="000000"/>
                </a:solidFill>
                <a:latin typeface="Poppins Light" pitchFamily="2" charset="77"/>
                <a:cs typeface="Poppins Light" pitchFamily="2" charset="77"/>
                <a:hlinkClick r:id="rId2"/>
              </a:rPr>
              <a:t>Teacher questionnaire summary</a:t>
            </a:r>
            <a:endParaRPr lang="en-GB" sz="1400" dirty="0">
              <a:solidFill>
                <a:srgbClr val="000000"/>
              </a:solidFill>
              <a:latin typeface="Poppins Light" pitchFamily="2" charset="77"/>
              <a:cs typeface="Poppins Light" pitchFamily="2" charset="77"/>
            </a:endParaRPr>
          </a:p>
          <a:p>
            <a:pPr marL="457200" indent="-457200" defTabSz="609585">
              <a:spcBef>
                <a:spcPts val="600"/>
              </a:spcBef>
              <a:buFont typeface="+mj-lt"/>
              <a:buAutoNum type="arabicPeriod"/>
            </a:pPr>
            <a:r>
              <a:rPr lang="en-GB" sz="1400" dirty="0">
                <a:solidFill>
                  <a:srgbClr val="000000"/>
                </a:solidFill>
                <a:latin typeface="Poppins Light" pitchFamily="2" charset="77"/>
                <a:cs typeface="Poppins Light" pitchFamily="2" charset="77"/>
              </a:rPr>
              <a:t>The survey contains some </a:t>
            </a:r>
            <a:r>
              <a:rPr lang="en-GB" sz="1400" b="1" dirty="0">
                <a:solidFill>
                  <a:srgbClr val="000000"/>
                </a:solidFill>
                <a:latin typeface="Poppins Light" pitchFamily="2" charset="77"/>
                <a:cs typeface="Poppins Light" pitchFamily="2" charset="77"/>
              </a:rPr>
              <a:t>questions on demographics and wellbeing as well as about the pupil’s family</a:t>
            </a:r>
            <a:r>
              <a:rPr lang="en-GB" sz="1400" dirty="0">
                <a:solidFill>
                  <a:srgbClr val="000000"/>
                </a:solidFill>
                <a:latin typeface="Poppins Light" pitchFamily="2" charset="77"/>
                <a:cs typeface="Poppins Light" pitchFamily="2" charset="77"/>
              </a:rPr>
              <a:t>.  These questions are asked because socioeconomic status can affect young people’s engagement in sport and physical activity. </a:t>
            </a:r>
            <a:br>
              <a:rPr lang="en-GB" sz="1400" dirty="0">
                <a:solidFill>
                  <a:srgbClr val="000000"/>
                </a:solidFill>
                <a:latin typeface="Poppins Light" pitchFamily="2" charset="77"/>
                <a:cs typeface="Poppins Light" pitchFamily="2" charset="77"/>
              </a:rPr>
            </a:br>
            <a:r>
              <a:rPr lang="en-GB" sz="1400" dirty="0">
                <a:solidFill>
                  <a:srgbClr val="000000"/>
                </a:solidFill>
                <a:latin typeface="Poppins Light" pitchFamily="2" charset="77"/>
                <a:cs typeface="Poppins Light" pitchFamily="2" charset="77"/>
              </a:rPr>
              <a:t>Ethnicity and disability are special category data.  Pupils can opt to not answer these questions if they wish.</a:t>
            </a:r>
          </a:p>
          <a:p>
            <a:pPr defTabSz="609585">
              <a:spcBef>
                <a:spcPts val="600"/>
              </a:spcBef>
            </a:pPr>
            <a:endParaRPr lang="en-GB" sz="1400" dirty="0">
              <a:solidFill>
                <a:srgbClr val="000000"/>
              </a:solidFill>
              <a:latin typeface="Poppins Light" pitchFamily="2" charset="77"/>
              <a:cs typeface="Poppins Light" pitchFamily="2" charset="77"/>
            </a:endParaRPr>
          </a:p>
          <a:p>
            <a:pPr marL="457200" indent="-457200" defTabSz="609585">
              <a:spcBef>
                <a:spcPts val="600"/>
              </a:spcBef>
              <a:buFont typeface="+mj-lt"/>
              <a:buAutoNum type="arabicPeriod"/>
            </a:pPr>
            <a:endParaRPr lang="en-GB" sz="1400" dirty="0">
              <a:solidFill>
                <a:srgbClr val="000000"/>
              </a:solidFill>
              <a:latin typeface="Poppins Light" pitchFamily="2" charset="77"/>
              <a:cs typeface="Poppins Light" pitchFamily="2" charset="77"/>
            </a:endParaRPr>
          </a:p>
        </p:txBody>
      </p:sp>
      <p:sp>
        <p:nvSpPr>
          <p:cNvPr id="23" name="Rectangle 22">
            <a:extLst>
              <a:ext uri="{FF2B5EF4-FFF2-40B4-BE49-F238E27FC236}">
                <a16:creationId xmlns:a16="http://schemas.microsoft.com/office/drawing/2014/main" id="{1E087701-61A2-D44C-93B6-840C170AF2AE}"/>
              </a:ext>
            </a:extLst>
          </p:cNvPr>
          <p:cNvSpPr/>
          <p:nvPr/>
        </p:nvSpPr>
        <p:spPr>
          <a:xfrm>
            <a:off x="682041" y="981075"/>
            <a:ext cx="2643672" cy="430887"/>
          </a:xfrm>
          <a:prstGeom prst="rect">
            <a:avLst/>
          </a:prstGeom>
        </p:spPr>
        <p:txBody>
          <a:bodyPr wrap="none">
            <a:spAutoFit/>
          </a:bodyPr>
          <a:lstStyle/>
          <a:p>
            <a:r>
              <a:rPr lang="en-US" sz="2200" b="1" i="1" dirty="0">
                <a:latin typeface="Poppins SemiBold" pitchFamily="2" charset="77"/>
                <a:cs typeface="Poppins SemiBold" pitchFamily="2" charset="77"/>
              </a:rPr>
              <a:t>Information </a:t>
            </a:r>
            <a:r>
              <a:rPr lang="en-US" sz="2200" b="1" i="1" dirty="0">
                <a:solidFill>
                  <a:schemeClr val="accent2"/>
                </a:solidFill>
                <a:latin typeface="Poppins Light" pitchFamily="2" charset="77"/>
                <a:cs typeface="Poppins Light" pitchFamily="2" charset="77"/>
              </a:rPr>
              <a:t>1</a:t>
            </a:r>
            <a:r>
              <a:rPr lang="en-US" sz="2200" i="1" dirty="0">
                <a:solidFill>
                  <a:schemeClr val="accent2"/>
                </a:solidFill>
                <a:latin typeface="Poppins Light" pitchFamily="2" charset="77"/>
                <a:cs typeface="Poppins Light" pitchFamily="2" charset="77"/>
              </a:rPr>
              <a:t> of 2</a:t>
            </a:r>
          </a:p>
        </p:txBody>
      </p:sp>
      <p:pic>
        <p:nvPicPr>
          <p:cNvPr id="24" name="Graphic 23">
            <a:extLst>
              <a:ext uri="{FF2B5EF4-FFF2-40B4-BE49-F238E27FC236}">
                <a16:creationId xmlns:a16="http://schemas.microsoft.com/office/drawing/2014/main" id="{EC2A6C03-FC95-A349-B450-09A967AC075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555346" y="403523"/>
            <a:ext cx="1221197" cy="373145"/>
          </a:xfrm>
          <a:prstGeom prst="rect">
            <a:avLst/>
          </a:prstGeom>
        </p:spPr>
      </p:pic>
      <p:sp>
        <p:nvSpPr>
          <p:cNvPr id="2" name="Triangle 1">
            <a:hlinkClick r:id="" action="ppaction://hlinkshowjump?jump=nextslide"/>
            <a:extLst>
              <a:ext uri="{FF2B5EF4-FFF2-40B4-BE49-F238E27FC236}">
                <a16:creationId xmlns:a16="http://schemas.microsoft.com/office/drawing/2014/main" id="{BF7CD289-BF2E-1549-977C-591B98BD54BA}"/>
              </a:ext>
            </a:extLst>
          </p:cNvPr>
          <p:cNvSpPr/>
          <p:nvPr/>
        </p:nvSpPr>
        <p:spPr>
          <a:xfrm rot="5400000">
            <a:off x="3429000" y="1042035"/>
            <a:ext cx="293903" cy="25336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Home">
            <a:hlinkClick r:id="rId5" action="ppaction://hlinksldjump"/>
            <a:extLst>
              <a:ext uri="{FF2B5EF4-FFF2-40B4-BE49-F238E27FC236}">
                <a16:creationId xmlns:a16="http://schemas.microsoft.com/office/drawing/2014/main" id="{5CF2C2C1-D35A-B346-961E-C50E5FF10300}"/>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807748" y="339962"/>
            <a:ext cx="493820" cy="493820"/>
          </a:xfrm>
          <a:prstGeom prst="rect">
            <a:avLst/>
          </a:prstGeom>
        </p:spPr>
      </p:pic>
      <p:sp>
        <p:nvSpPr>
          <p:cNvPr id="8" name="Rectangle 7">
            <a:extLst>
              <a:ext uri="{FF2B5EF4-FFF2-40B4-BE49-F238E27FC236}">
                <a16:creationId xmlns:a16="http://schemas.microsoft.com/office/drawing/2014/main" id="{5DF2EE6D-3C41-DE40-80E4-56D8E914A5E9}"/>
              </a:ext>
            </a:extLst>
          </p:cNvPr>
          <p:cNvSpPr/>
          <p:nvPr/>
        </p:nvSpPr>
        <p:spPr>
          <a:xfrm>
            <a:off x="766763" y="1783977"/>
            <a:ext cx="10621962" cy="861774"/>
          </a:xfrm>
          <a:prstGeom prst="rect">
            <a:avLst/>
          </a:prstGeom>
        </p:spPr>
        <p:txBody>
          <a:bodyPr wrap="square" lIns="0" tIns="0" rIns="0" bIns="0">
            <a:spAutoFit/>
          </a:bodyPr>
          <a:lstStyle/>
          <a:p>
            <a:r>
              <a:rPr lang="en-US" sz="1400" dirty="0">
                <a:solidFill>
                  <a:srgbClr val="000000"/>
                </a:solidFill>
                <a:latin typeface="Poppins Light" pitchFamily="2" charset="77"/>
                <a:cs typeface="Poppins Light" pitchFamily="2" charset="77"/>
              </a:rPr>
              <a:t>The Active Lives Children and Young People survey is run by Sport England and was developed with the Department for Education, the Department of Health and Social Care and the Department for Digital, Culture, Media and Sport. The Survey provides Sport England, Government and other partners with a broad and deep understanding of participation in and attitudes towards, sport and physical activity, shaping future policy and investment. </a:t>
            </a:r>
            <a:endParaRPr lang="en-GB" sz="1400" dirty="0">
              <a:solidFill>
                <a:srgbClr val="000000"/>
              </a:solidFill>
              <a:latin typeface="Poppins Light" pitchFamily="2" charset="77"/>
              <a:cs typeface="Poppins Light" pitchFamily="2" charset="77"/>
            </a:endParaRPr>
          </a:p>
        </p:txBody>
      </p:sp>
    </p:spTree>
    <p:extLst>
      <p:ext uri="{BB962C8B-B14F-4D97-AF65-F5344CB8AC3E}">
        <p14:creationId xmlns:p14="http://schemas.microsoft.com/office/powerpoint/2010/main" val="4168393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609252D8-D662-CE46-8AD7-946D2A0F206C}"/>
              </a:ext>
            </a:extLst>
          </p:cNvPr>
          <p:cNvSpPr txBox="1"/>
          <p:nvPr/>
        </p:nvSpPr>
        <p:spPr>
          <a:xfrm>
            <a:off x="785019" y="1783029"/>
            <a:ext cx="10621962" cy="5370701"/>
          </a:xfrm>
          <a:prstGeom prst="rect">
            <a:avLst/>
          </a:prstGeom>
          <a:noFill/>
        </p:spPr>
        <p:txBody>
          <a:bodyPr wrap="square" lIns="0" tIns="0" rIns="0" bIns="0" numCol="2" spcCol="180000" rtlCol="0">
            <a:spAutoFit/>
          </a:bodyPr>
          <a:lstStyle/>
          <a:p>
            <a:pPr marL="457200" indent="-457200" defTabSz="609585">
              <a:spcBef>
                <a:spcPts val="600"/>
              </a:spcBef>
              <a:buFont typeface="+mj-lt"/>
              <a:buAutoNum type="arabicPeriod" startAt="7"/>
            </a:pPr>
            <a:r>
              <a:rPr lang="en-GB" sz="1400" dirty="0">
                <a:solidFill>
                  <a:srgbClr val="000000"/>
                </a:solidFill>
                <a:latin typeface="Poppins Light" pitchFamily="2" charset="77"/>
                <a:cs typeface="Poppins Light" pitchFamily="2" charset="77"/>
              </a:rPr>
              <a:t> 		The data is </a:t>
            </a:r>
            <a:r>
              <a:rPr lang="en-GB" sz="1400" b="1" dirty="0">
                <a:solidFill>
                  <a:srgbClr val="000000"/>
                </a:solidFill>
                <a:latin typeface="Poppins Light" pitchFamily="2" charset="77"/>
                <a:cs typeface="Poppins Light" pitchFamily="2" charset="77"/>
              </a:rPr>
              <a:t>collected and processed by 			Ipsos </a:t>
            </a:r>
            <a:r>
              <a:rPr lang="en-GB" sz="1400" dirty="0">
                <a:solidFill>
                  <a:srgbClr val="000000"/>
                </a:solidFill>
                <a:latin typeface="Poppins Light" pitchFamily="2" charset="77"/>
                <a:cs typeface="Poppins Light" pitchFamily="2" charset="77"/>
              </a:rPr>
              <a:t>on behalf of Sport England.</a:t>
            </a:r>
          </a:p>
          <a:p>
            <a:pPr marL="457200" indent="-457200" defTabSz="609585">
              <a:spcBef>
                <a:spcPts val="600"/>
              </a:spcBef>
              <a:buFont typeface="+mj-lt"/>
              <a:buAutoNum type="arabicPeriod" startAt="7"/>
            </a:pPr>
            <a:r>
              <a:rPr lang="en-GB" sz="1400" dirty="0">
                <a:solidFill>
                  <a:srgbClr val="000000"/>
                </a:solidFill>
                <a:latin typeface="Poppins Light" pitchFamily="2" charset="77"/>
                <a:cs typeface="Poppins Light" pitchFamily="2" charset="77"/>
              </a:rPr>
              <a:t>The survey </a:t>
            </a:r>
            <a:r>
              <a:rPr lang="en-GB" sz="1400" b="1" dirty="0">
                <a:solidFill>
                  <a:srgbClr val="000000"/>
                </a:solidFill>
                <a:latin typeface="Poppins Light" pitchFamily="2" charset="77"/>
                <a:cs typeface="Poppins Light" pitchFamily="2" charset="77"/>
              </a:rPr>
              <a:t>meets GDPR and data privacy guidelines </a:t>
            </a:r>
            <a:r>
              <a:rPr lang="en-GB" sz="1400" dirty="0">
                <a:solidFill>
                  <a:srgbClr val="000000"/>
                </a:solidFill>
                <a:latin typeface="Poppins Light" pitchFamily="2" charset="77"/>
                <a:cs typeface="Poppins Light" pitchFamily="2" charset="77"/>
              </a:rPr>
              <a:t>and is being conducted in line with the MRS Code of Conduct.  Individual pupils and teachers will not be identifiable from the data collected.  </a:t>
            </a:r>
          </a:p>
          <a:p>
            <a:pPr marL="914400" lvl="1" indent="-457200" defTabSz="609585">
              <a:spcBef>
                <a:spcPts val="600"/>
              </a:spcBef>
              <a:buFont typeface="Arial" panose="020B0604020202020204" pitchFamily="34" charset="0"/>
              <a:buChar char="•"/>
            </a:pPr>
            <a:r>
              <a:rPr lang="en-GB" sz="1400" dirty="0">
                <a:solidFill>
                  <a:srgbClr val="000000"/>
                </a:solidFill>
                <a:latin typeface="Poppins Light" pitchFamily="2" charset="77"/>
                <a:cs typeface="Poppins Light" pitchFamily="2" charset="77"/>
                <a:hlinkClick r:id="rId2"/>
              </a:rPr>
              <a:t>Privacy policy</a:t>
            </a:r>
            <a:endParaRPr lang="en-GB" sz="1400" dirty="0">
              <a:solidFill>
                <a:srgbClr val="000000"/>
              </a:solidFill>
              <a:latin typeface="Poppins Light" pitchFamily="2" charset="77"/>
              <a:cs typeface="Poppins Light" pitchFamily="2" charset="77"/>
            </a:endParaRPr>
          </a:p>
          <a:p>
            <a:pPr marL="457200" indent="-457200" defTabSz="609585">
              <a:spcBef>
                <a:spcPts val="600"/>
              </a:spcBef>
              <a:buFont typeface="+mj-lt"/>
              <a:buAutoNum type="arabicPeriod" startAt="7"/>
            </a:pPr>
            <a:r>
              <a:rPr lang="en-GB" sz="1400" dirty="0">
                <a:solidFill>
                  <a:srgbClr val="000000"/>
                </a:solidFill>
                <a:latin typeface="Poppins Light" pitchFamily="2" charset="77"/>
                <a:cs typeface="Poppins Light" pitchFamily="2" charset="77"/>
              </a:rPr>
              <a:t>A </a:t>
            </a:r>
            <a:r>
              <a:rPr lang="en-GB" sz="1400" b="1" dirty="0">
                <a:solidFill>
                  <a:srgbClr val="000000"/>
                </a:solidFill>
                <a:latin typeface="Poppins Light" pitchFamily="2" charset="77"/>
                <a:cs typeface="Poppins Light" pitchFamily="2" charset="77"/>
              </a:rPr>
              <a:t>separate privacy policy </a:t>
            </a:r>
            <a:r>
              <a:rPr lang="en-GB" sz="1400" dirty="0">
                <a:solidFill>
                  <a:srgbClr val="000000"/>
                </a:solidFill>
                <a:latin typeface="Poppins Light" pitchFamily="2" charset="77"/>
                <a:cs typeface="Poppins Light" pitchFamily="2" charset="77"/>
              </a:rPr>
              <a:t>exists designed for pupils themselves that should be shared with them.</a:t>
            </a:r>
          </a:p>
          <a:p>
            <a:pPr marL="914400" lvl="1" indent="-457200" defTabSz="609585">
              <a:spcBef>
                <a:spcPts val="600"/>
              </a:spcBef>
              <a:buFont typeface="Arial" panose="020B0604020202020204" pitchFamily="34" charset="0"/>
              <a:buChar char="•"/>
            </a:pPr>
            <a:r>
              <a:rPr lang="en-GB" sz="1400" dirty="0">
                <a:solidFill>
                  <a:srgbClr val="000000"/>
                </a:solidFill>
                <a:latin typeface="Poppins Light" pitchFamily="2" charset="77"/>
                <a:cs typeface="Poppins Light" pitchFamily="2" charset="77"/>
                <a:hlinkClick r:id="rId2"/>
              </a:rPr>
              <a:t>Year 7-11 privacy policy</a:t>
            </a:r>
            <a:endParaRPr lang="en-GB" sz="1400" dirty="0">
              <a:solidFill>
                <a:srgbClr val="000000"/>
              </a:solidFill>
              <a:latin typeface="Poppins Light" pitchFamily="2" charset="77"/>
              <a:cs typeface="Poppins Light" pitchFamily="2" charset="77"/>
            </a:endParaRPr>
          </a:p>
          <a:p>
            <a:pPr marL="457200" indent="-457200" defTabSz="609585">
              <a:spcBef>
                <a:spcPts val="600"/>
              </a:spcBef>
              <a:buFont typeface="+mj-lt"/>
              <a:buAutoNum type="arabicPeriod" startAt="7"/>
            </a:pPr>
            <a:r>
              <a:rPr lang="en-GB" sz="1400" dirty="0">
                <a:solidFill>
                  <a:srgbClr val="000000"/>
                </a:solidFill>
                <a:latin typeface="Poppins Light" pitchFamily="2" charset="77"/>
                <a:cs typeface="Poppins Light" pitchFamily="2" charset="77"/>
              </a:rPr>
              <a:t>It is </a:t>
            </a:r>
            <a:r>
              <a:rPr lang="en-GB" sz="1400" b="1" dirty="0">
                <a:solidFill>
                  <a:srgbClr val="000000"/>
                </a:solidFill>
                <a:latin typeface="Poppins Light" pitchFamily="2" charset="77"/>
                <a:cs typeface="Poppins Light" pitchFamily="2" charset="77"/>
              </a:rPr>
              <a:t>important that teachers</a:t>
            </a:r>
            <a:r>
              <a:rPr lang="en-GB" sz="1400" dirty="0">
                <a:solidFill>
                  <a:srgbClr val="000000"/>
                </a:solidFill>
                <a:latin typeface="Poppins Light" pitchFamily="2" charset="77"/>
                <a:cs typeface="Poppins Light" pitchFamily="2" charset="77"/>
              </a:rPr>
              <a:t>:</a:t>
            </a:r>
          </a:p>
          <a:p>
            <a:pPr marL="914400" lvl="1" indent="-457200" defTabSz="609585">
              <a:spcBef>
                <a:spcPts val="600"/>
              </a:spcBef>
              <a:buFont typeface="Arial" panose="020B0604020202020204" pitchFamily="34" charset="0"/>
              <a:buChar char="•"/>
            </a:pPr>
            <a:r>
              <a:rPr lang="en-GB" sz="1400" dirty="0">
                <a:solidFill>
                  <a:srgbClr val="000000"/>
                </a:solidFill>
                <a:latin typeface="Poppins Light" pitchFamily="2" charset="77"/>
                <a:cs typeface="Poppins Light" pitchFamily="2" charset="77"/>
              </a:rPr>
              <a:t>Fully inform pupils and communicate key information</a:t>
            </a:r>
          </a:p>
          <a:p>
            <a:pPr marL="914400" lvl="1" indent="-457200" defTabSz="609585">
              <a:spcBef>
                <a:spcPts val="600"/>
              </a:spcBef>
              <a:buFont typeface="Arial" panose="020B0604020202020204" pitchFamily="34" charset="0"/>
              <a:buChar char="•"/>
            </a:pPr>
            <a:r>
              <a:rPr lang="en-GB" sz="1400" dirty="0">
                <a:solidFill>
                  <a:srgbClr val="000000"/>
                </a:solidFill>
                <a:latin typeface="Poppins Light" pitchFamily="2" charset="77"/>
                <a:cs typeface="Poppins Light" pitchFamily="2" charset="77"/>
              </a:rPr>
              <a:t>Allow pupils to take part on a different day if they are absent on the day if completing at school</a:t>
            </a:r>
          </a:p>
          <a:p>
            <a:pPr marL="914400" lvl="1" indent="-457200" defTabSz="609585">
              <a:spcBef>
                <a:spcPts val="600"/>
              </a:spcBef>
              <a:buFont typeface="Arial" panose="020B0604020202020204" pitchFamily="34" charset="0"/>
              <a:buChar char="•"/>
            </a:pPr>
            <a:r>
              <a:rPr lang="en-GB" sz="1400" dirty="0">
                <a:solidFill>
                  <a:srgbClr val="000000"/>
                </a:solidFill>
                <a:latin typeface="Poppins Light" pitchFamily="2" charset="77"/>
                <a:cs typeface="Poppins Light" pitchFamily="2" charset="77"/>
              </a:rPr>
              <a:t>Try to ensure that the Survey is completed under exam conditions</a:t>
            </a:r>
          </a:p>
          <a:p>
            <a:pPr marL="914400" lvl="1" indent="-457200" defTabSz="609585">
              <a:spcBef>
                <a:spcPts val="600"/>
              </a:spcBef>
              <a:buFont typeface="Arial" panose="020B0604020202020204" pitchFamily="34" charset="0"/>
              <a:buChar char="•"/>
            </a:pPr>
            <a:r>
              <a:rPr lang="en-GB" sz="1400" dirty="0">
                <a:solidFill>
                  <a:srgbClr val="000000"/>
                </a:solidFill>
                <a:latin typeface="Poppins Light" pitchFamily="2" charset="77"/>
                <a:cs typeface="Poppins Light" pitchFamily="2" charset="77"/>
              </a:rPr>
              <a:t>Take into account that some pupils may need additional support to take part</a:t>
            </a:r>
          </a:p>
          <a:p>
            <a:pPr marL="457200" indent="-457200" defTabSz="609585">
              <a:spcBef>
                <a:spcPts val="600"/>
              </a:spcBef>
              <a:buFont typeface="+mj-lt"/>
              <a:buAutoNum type="arabicPeriod" startAt="7"/>
            </a:pPr>
            <a:endParaRPr lang="en-GB" sz="1400" dirty="0">
              <a:solidFill>
                <a:srgbClr val="000000"/>
              </a:solidFill>
              <a:latin typeface="Poppins Light" pitchFamily="2" charset="77"/>
              <a:cs typeface="Poppins Light" pitchFamily="2" charset="77"/>
            </a:endParaRPr>
          </a:p>
          <a:p>
            <a:pPr marL="457200" indent="-457200" defTabSz="609585">
              <a:spcBef>
                <a:spcPts val="600"/>
              </a:spcBef>
              <a:buFont typeface="+mj-lt"/>
              <a:buAutoNum type="arabicPeriod" startAt="7"/>
            </a:pPr>
            <a:endParaRPr lang="en-GB" sz="1400" dirty="0">
              <a:solidFill>
                <a:srgbClr val="000000"/>
              </a:solidFill>
              <a:latin typeface="Poppins Light" pitchFamily="2" charset="77"/>
              <a:cs typeface="Poppins Light" pitchFamily="2" charset="77"/>
            </a:endParaRPr>
          </a:p>
          <a:p>
            <a:pPr marL="457200" indent="-457200" defTabSz="609585">
              <a:spcBef>
                <a:spcPts val="600"/>
              </a:spcBef>
              <a:buFont typeface="+mj-lt"/>
              <a:buAutoNum type="arabicPeriod" startAt="7"/>
            </a:pPr>
            <a:r>
              <a:rPr lang="en-GB" sz="1400" dirty="0">
                <a:solidFill>
                  <a:srgbClr val="000000"/>
                </a:solidFill>
                <a:latin typeface="Poppins Light" pitchFamily="2" charset="77"/>
                <a:cs typeface="Poppins Light" pitchFamily="2" charset="77"/>
              </a:rPr>
              <a:t>It is </a:t>
            </a:r>
            <a:r>
              <a:rPr lang="en-GB" sz="1400" b="1" dirty="0">
                <a:solidFill>
                  <a:srgbClr val="000000"/>
                </a:solidFill>
                <a:latin typeface="Poppins Light" pitchFamily="2" charset="77"/>
                <a:cs typeface="Poppins Light" pitchFamily="2" charset="77"/>
              </a:rPr>
              <a:t>important that pupils know</a:t>
            </a:r>
            <a:r>
              <a:rPr lang="en-GB" sz="1400" dirty="0">
                <a:solidFill>
                  <a:srgbClr val="000000"/>
                </a:solidFill>
                <a:latin typeface="Poppins Light" pitchFamily="2" charset="77"/>
                <a:cs typeface="Poppins Light" pitchFamily="2" charset="77"/>
              </a:rPr>
              <a:t> that:</a:t>
            </a:r>
          </a:p>
          <a:p>
            <a:pPr marL="914400" lvl="1" indent="-457200" defTabSz="609585">
              <a:spcBef>
                <a:spcPts val="600"/>
              </a:spcBef>
              <a:buFont typeface="Arial" panose="020B0604020202020204" pitchFamily="34" charset="0"/>
              <a:buChar char="•"/>
            </a:pPr>
            <a:r>
              <a:rPr lang="en-GB" sz="1400" dirty="0">
                <a:solidFill>
                  <a:srgbClr val="000000"/>
                </a:solidFill>
                <a:latin typeface="Poppins Light" pitchFamily="2" charset="77"/>
                <a:cs typeface="Poppins Light" pitchFamily="2" charset="77"/>
              </a:rPr>
              <a:t>They can choose not to take part in the Survey</a:t>
            </a:r>
          </a:p>
          <a:p>
            <a:pPr marL="914400" lvl="1" indent="-457200" defTabSz="609585">
              <a:spcBef>
                <a:spcPts val="600"/>
              </a:spcBef>
              <a:buFont typeface="Arial" panose="020B0604020202020204" pitchFamily="34" charset="0"/>
              <a:buChar char="•"/>
            </a:pPr>
            <a:r>
              <a:rPr lang="en-GB" sz="1400" dirty="0">
                <a:solidFill>
                  <a:srgbClr val="000000"/>
                </a:solidFill>
                <a:latin typeface="Poppins Light" pitchFamily="2" charset="77"/>
                <a:cs typeface="Poppins Light" pitchFamily="2" charset="77"/>
              </a:rPr>
              <a:t>They can answer ‘Prefer not to say’ for special category data, e.g. ethnicity and disability</a:t>
            </a:r>
          </a:p>
          <a:p>
            <a:pPr marL="457200" indent="-457200" defTabSz="609585">
              <a:spcBef>
                <a:spcPts val="600"/>
              </a:spcBef>
              <a:buFont typeface="+mj-lt"/>
              <a:buAutoNum type="arabicPeriod" startAt="7"/>
            </a:pPr>
            <a:r>
              <a:rPr lang="en-GB" sz="1400" b="1" dirty="0">
                <a:solidFill>
                  <a:srgbClr val="000000"/>
                </a:solidFill>
                <a:latin typeface="Poppins Light" pitchFamily="2" charset="77"/>
                <a:cs typeface="Poppins Light" pitchFamily="2" charset="77"/>
              </a:rPr>
              <a:t>Teacher email addresses </a:t>
            </a:r>
            <a:r>
              <a:rPr lang="en-GB" sz="1400" dirty="0">
                <a:solidFill>
                  <a:srgbClr val="000000"/>
                </a:solidFill>
                <a:latin typeface="Poppins Light" pitchFamily="2" charset="77"/>
                <a:cs typeface="Poppins Light" pitchFamily="2" charset="77"/>
              </a:rPr>
              <a:t>are only collated by your Active Partnership for the purpose of emailing your school report and allowing ESPO to contact you regarding your incentive.  </a:t>
            </a:r>
          </a:p>
          <a:p>
            <a:pPr marL="914400" lvl="1" indent="-457200" defTabSz="609585">
              <a:spcBef>
                <a:spcPts val="600"/>
              </a:spcBef>
              <a:buFont typeface="Arial" panose="020B0604020202020204" pitchFamily="34" charset="0"/>
              <a:buChar char="•"/>
            </a:pPr>
            <a:r>
              <a:rPr lang="en-GB" sz="1400" dirty="0">
                <a:solidFill>
                  <a:srgbClr val="000000"/>
                </a:solidFill>
                <a:latin typeface="Poppins Light" pitchFamily="2" charset="77"/>
                <a:cs typeface="Poppins Light" pitchFamily="2" charset="77"/>
                <a:hlinkClick r:id="rId2"/>
              </a:rPr>
              <a:t>Teacher email address privacy policy</a:t>
            </a:r>
            <a:endParaRPr lang="en-GB" sz="1400" dirty="0">
              <a:solidFill>
                <a:srgbClr val="000000"/>
              </a:solidFill>
              <a:latin typeface="Poppins Light" pitchFamily="2" charset="77"/>
              <a:cs typeface="Poppins Light" pitchFamily="2" charset="77"/>
            </a:endParaRPr>
          </a:p>
          <a:p>
            <a:pPr marL="914400" lvl="1" indent="-457200" defTabSz="609585">
              <a:spcBef>
                <a:spcPts val="600"/>
              </a:spcBef>
              <a:buFont typeface="Arial" panose="020B0604020202020204" pitchFamily="34" charset="0"/>
              <a:buChar char="•"/>
            </a:pPr>
            <a:r>
              <a:rPr lang="en-GB" sz="1400" dirty="0">
                <a:solidFill>
                  <a:srgbClr val="000000"/>
                </a:solidFill>
                <a:latin typeface="Poppins Light" pitchFamily="2" charset="77"/>
                <a:cs typeface="Poppins Light" pitchFamily="2" charset="77"/>
                <a:hlinkClick r:id="rId2"/>
              </a:rPr>
              <a:t>ESPO email address privacy letter</a:t>
            </a:r>
            <a:endParaRPr lang="en-GB" sz="1400" dirty="0">
              <a:solidFill>
                <a:srgbClr val="000000"/>
              </a:solidFill>
              <a:latin typeface="Poppins Light" pitchFamily="2" charset="77"/>
              <a:cs typeface="Poppins Light" pitchFamily="2" charset="77"/>
            </a:endParaRPr>
          </a:p>
          <a:p>
            <a:pPr marL="457200" indent="-457200" defTabSz="609585">
              <a:spcBef>
                <a:spcPts val="600"/>
              </a:spcBef>
              <a:buFont typeface="+mj-lt"/>
              <a:buAutoNum type="arabicPeriod" startAt="7"/>
            </a:pPr>
            <a:r>
              <a:rPr lang="en-GB" sz="1400" b="1" dirty="0">
                <a:solidFill>
                  <a:srgbClr val="000000"/>
                </a:solidFill>
                <a:latin typeface="Poppins Light" pitchFamily="2" charset="77"/>
                <a:cs typeface="Poppins Light" pitchFamily="2" charset="77"/>
              </a:rPr>
              <a:t>ESPO will email you about your incentive </a:t>
            </a:r>
            <a:r>
              <a:rPr lang="en-GB" sz="1400" dirty="0">
                <a:solidFill>
                  <a:srgbClr val="000000"/>
                </a:solidFill>
                <a:latin typeface="Poppins Light" pitchFamily="2" charset="77"/>
                <a:cs typeface="Poppins Light" pitchFamily="2" charset="77"/>
              </a:rPr>
              <a:t>once you have completed enough surveys.  Please ensure you have supplied your Active Partnership with an email address (see point 12). </a:t>
            </a:r>
            <a:r>
              <a:rPr lang="en-GB" sz="1400" dirty="0">
                <a:solidFill>
                  <a:srgbClr val="000000"/>
                </a:solidFill>
                <a:latin typeface="Poppins Light" pitchFamily="2" charset="77"/>
                <a:cs typeface="Poppins Light" pitchFamily="2" charset="77"/>
                <a:hlinkClick r:id="rId3"/>
              </a:rPr>
              <a:t>ESPO can be contacted here</a:t>
            </a:r>
            <a:r>
              <a:rPr lang="en-GB" sz="1400" dirty="0">
                <a:solidFill>
                  <a:srgbClr val="000000"/>
                </a:solidFill>
                <a:latin typeface="Poppins Light" pitchFamily="2" charset="77"/>
                <a:cs typeface="Poppins Light" pitchFamily="2" charset="77"/>
              </a:rPr>
              <a:t>. </a:t>
            </a:r>
          </a:p>
          <a:p>
            <a:pPr marL="457200" indent="-457200" defTabSz="609585">
              <a:spcBef>
                <a:spcPts val="600"/>
              </a:spcBef>
              <a:buFont typeface="+mj-lt"/>
              <a:buAutoNum type="arabicPeriod" startAt="7"/>
            </a:pPr>
            <a:r>
              <a:rPr lang="en-GB" sz="1400" dirty="0">
                <a:solidFill>
                  <a:srgbClr val="000000"/>
                </a:solidFill>
                <a:latin typeface="Poppins Light" pitchFamily="2" charset="77"/>
                <a:cs typeface="Poppins Light" pitchFamily="2" charset="77"/>
              </a:rPr>
              <a:t>The </a:t>
            </a:r>
            <a:r>
              <a:rPr lang="en-GB" sz="1400" b="1" dirty="0">
                <a:solidFill>
                  <a:srgbClr val="000000"/>
                </a:solidFill>
                <a:latin typeface="Poppins Light" pitchFamily="2" charset="77"/>
                <a:cs typeface="Poppins Light" pitchFamily="2" charset="77"/>
              </a:rPr>
              <a:t>Healthy Schools Rating Scheme (HSRS) is a voluntary scheme </a:t>
            </a:r>
            <a:r>
              <a:rPr lang="en-GB" sz="1400" dirty="0">
                <a:solidFill>
                  <a:srgbClr val="000000"/>
                </a:solidFill>
                <a:latin typeface="Poppins Light" pitchFamily="2" charset="77"/>
                <a:cs typeface="Poppins Light" pitchFamily="2" charset="77"/>
              </a:rPr>
              <a:t>run by the Department for Education that uses the responses in the teacher survey to assign schools a rating. </a:t>
            </a:r>
            <a:r>
              <a:rPr lang="en-GB" sz="1400" dirty="0">
                <a:solidFill>
                  <a:srgbClr val="000000"/>
                </a:solidFill>
                <a:latin typeface="Poppins Light" pitchFamily="2" charset="77"/>
                <a:cs typeface="Poppins Light" pitchFamily="2" charset="77"/>
                <a:hlinkClick r:id="rId4"/>
              </a:rPr>
              <a:t>Click for details</a:t>
            </a:r>
            <a:r>
              <a:rPr lang="en-GB" sz="1400" dirty="0">
                <a:solidFill>
                  <a:srgbClr val="000000"/>
                </a:solidFill>
                <a:latin typeface="Poppins Light" pitchFamily="2" charset="77"/>
                <a:cs typeface="Poppins Light" pitchFamily="2" charset="77"/>
              </a:rPr>
              <a:t>.</a:t>
            </a:r>
          </a:p>
        </p:txBody>
      </p:sp>
      <p:sp>
        <p:nvSpPr>
          <p:cNvPr id="23" name="Rectangle 22">
            <a:extLst>
              <a:ext uri="{FF2B5EF4-FFF2-40B4-BE49-F238E27FC236}">
                <a16:creationId xmlns:a16="http://schemas.microsoft.com/office/drawing/2014/main" id="{1E087701-61A2-D44C-93B6-840C170AF2AE}"/>
              </a:ext>
            </a:extLst>
          </p:cNvPr>
          <p:cNvSpPr/>
          <p:nvPr/>
        </p:nvSpPr>
        <p:spPr>
          <a:xfrm>
            <a:off x="682041" y="981075"/>
            <a:ext cx="2722220" cy="430887"/>
          </a:xfrm>
          <a:prstGeom prst="rect">
            <a:avLst/>
          </a:prstGeom>
        </p:spPr>
        <p:txBody>
          <a:bodyPr wrap="none">
            <a:spAutoFit/>
          </a:bodyPr>
          <a:lstStyle/>
          <a:p>
            <a:r>
              <a:rPr lang="en-US" sz="2200" b="1" i="1" dirty="0">
                <a:latin typeface="Poppins SemiBold" pitchFamily="2" charset="77"/>
                <a:cs typeface="Poppins SemiBold" pitchFamily="2" charset="77"/>
              </a:rPr>
              <a:t>Information </a:t>
            </a:r>
            <a:r>
              <a:rPr lang="en-US" sz="2200" b="1" i="1" dirty="0">
                <a:solidFill>
                  <a:schemeClr val="accent2"/>
                </a:solidFill>
                <a:latin typeface="Poppins Light" pitchFamily="2" charset="77"/>
                <a:cs typeface="Poppins Light" pitchFamily="2" charset="77"/>
              </a:rPr>
              <a:t>2</a:t>
            </a:r>
            <a:r>
              <a:rPr lang="en-US" sz="2200" i="1" dirty="0">
                <a:solidFill>
                  <a:schemeClr val="accent2"/>
                </a:solidFill>
                <a:latin typeface="Poppins Light" pitchFamily="2" charset="77"/>
                <a:cs typeface="Poppins Light" pitchFamily="2" charset="77"/>
              </a:rPr>
              <a:t> of 2</a:t>
            </a:r>
          </a:p>
        </p:txBody>
      </p:sp>
      <p:pic>
        <p:nvPicPr>
          <p:cNvPr id="24" name="Graphic 23">
            <a:extLst>
              <a:ext uri="{FF2B5EF4-FFF2-40B4-BE49-F238E27FC236}">
                <a16:creationId xmlns:a16="http://schemas.microsoft.com/office/drawing/2014/main" id="{EC2A6C03-FC95-A349-B450-09A967AC075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555346" y="403523"/>
            <a:ext cx="1221197" cy="373145"/>
          </a:xfrm>
          <a:prstGeom prst="rect">
            <a:avLst/>
          </a:prstGeom>
        </p:spPr>
      </p:pic>
      <p:pic>
        <p:nvPicPr>
          <p:cNvPr id="8" name="Graphic 7" descr="Home">
            <a:hlinkClick r:id="rId7" action="ppaction://hlinksldjump"/>
            <a:extLst>
              <a:ext uri="{FF2B5EF4-FFF2-40B4-BE49-F238E27FC236}">
                <a16:creationId xmlns:a16="http://schemas.microsoft.com/office/drawing/2014/main" id="{64D82B43-636C-7C4E-B230-3367C3ED6AC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807748" y="339962"/>
            <a:ext cx="493820" cy="493820"/>
          </a:xfrm>
          <a:prstGeom prst="rect">
            <a:avLst/>
          </a:prstGeom>
        </p:spPr>
      </p:pic>
      <p:sp>
        <p:nvSpPr>
          <p:cNvPr id="9" name="Triangle 8">
            <a:hlinkClick r:id="" action="ppaction://hlinkshowjump?jump=previousslide"/>
            <a:extLst>
              <a:ext uri="{FF2B5EF4-FFF2-40B4-BE49-F238E27FC236}">
                <a16:creationId xmlns:a16="http://schemas.microsoft.com/office/drawing/2014/main" id="{B4BDFD31-D569-D34F-909D-9CEA31E76A28}"/>
              </a:ext>
            </a:extLst>
          </p:cNvPr>
          <p:cNvSpPr/>
          <p:nvPr/>
        </p:nvSpPr>
        <p:spPr>
          <a:xfrm rot="16200000">
            <a:off x="3429000" y="1042035"/>
            <a:ext cx="293903" cy="25336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826AA591-FE04-F54D-B941-CE88605C85CC}"/>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429553" y="1801619"/>
            <a:ext cx="424093" cy="384768"/>
          </a:xfrm>
          <a:prstGeom prst="rect">
            <a:avLst/>
          </a:prstGeom>
        </p:spPr>
      </p:pic>
    </p:spTree>
    <p:extLst>
      <p:ext uri="{BB962C8B-B14F-4D97-AF65-F5344CB8AC3E}">
        <p14:creationId xmlns:p14="http://schemas.microsoft.com/office/powerpoint/2010/main" val="2819184666"/>
      </p:ext>
    </p:extLst>
  </p:cSld>
  <p:clrMapOvr>
    <a:masterClrMapping/>
  </p:clrMapOvr>
</p:sld>
</file>

<file path=ppt/theme/theme1.xml><?xml version="1.0" encoding="utf-8"?>
<a:theme xmlns:a="http://schemas.openxmlformats.org/drawingml/2006/main" name="1_Office Theme">
  <a:themeElements>
    <a:clrScheme name="SportEngland19">
      <a:dk1>
        <a:srgbClr val="000000"/>
      </a:dk1>
      <a:lt1>
        <a:srgbClr val="FFFFFF"/>
      </a:lt1>
      <a:dk2>
        <a:srgbClr val="0072D6"/>
      </a:dk2>
      <a:lt2>
        <a:srgbClr val="E7E6E6"/>
      </a:lt2>
      <a:accent1>
        <a:srgbClr val="003F69"/>
      </a:accent1>
      <a:accent2>
        <a:srgbClr val="E31B49"/>
      </a:accent2>
      <a:accent3>
        <a:srgbClr val="0072D6"/>
      </a:accent3>
      <a:accent4>
        <a:srgbClr val="994F91"/>
      </a:accent4>
      <a:accent5>
        <a:srgbClr val="019C78"/>
      </a:accent5>
      <a:accent6>
        <a:srgbClr val="FE6105"/>
      </a:accent6>
      <a:hlink>
        <a:srgbClr val="0072D6"/>
      </a:hlink>
      <a:folHlink>
        <a:srgbClr val="003F69"/>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881786C0022B946A388A0F3C9CF6C18" ma:contentTypeVersion="11" ma:contentTypeDescription="Create a new document." ma:contentTypeScope="" ma:versionID="8299ae731567a85ab5025c15527171e8">
  <xsd:schema xmlns:xsd="http://www.w3.org/2001/XMLSchema" xmlns:xs="http://www.w3.org/2001/XMLSchema" xmlns:p="http://schemas.microsoft.com/office/2006/metadata/properties" xmlns:ns2="09c2ac83-841d-4745-baf7-7ddfa4511015" xmlns:ns3="fd0bb174-b009-4892-94fe-f1d8b7416155" targetNamespace="http://schemas.microsoft.com/office/2006/metadata/properties" ma:root="true" ma:fieldsID="355237ddf7d5aaef03112b9014d7c309" ns2:_="" ns3:_="">
    <xsd:import namespace="09c2ac83-841d-4745-baf7-7ddfa4511015"/>
    <xsd:import namespace="fd0bb174-b009-4892-94fe-f1d8b741615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3:SharedWithUsers" minOccurs="0"/>
                <xsd:element ref="ns3:SharedWithDetails" minOccurs="0"/>
                <xsd:element ref="ns2:MediaServiceAutoKeyPoints" minOccurs="0"/>
                <xsd:element ref="ns2:MediaServiceKeyPoint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c2ac83-841d-4745-baf7-7ddfa451101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d0bb174-b009-4892-94fe-f1d8b7416155"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C5ADFE5-4121-4215-9C7F-B051AC4C2F1B}">
  <ds:schemaRefs>
    <ds:schemaRef ds:uri="http://schemas.microsoft.com/sharepoint/v3/contenttype/forms"/>
  </ds:schemaRefs>
</ds:datastoreItem>
</file>

<file path=customXml/itemProps2.xml><?xml version="1.0" encoding="utf-8"?>
<ds:datastoreItem xmlns:ds="http://schemas.openxmlformats.org/officeDocument/2006/customXml" ds:itemID="{D33F2C42-B858-4F76-9CDB-63EFFDF326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9c2ac83-841d-4745-baf7-7ddfa4511015"/>
    <ds:schemaRef ds:uri="fd0bb174-b009-4892-94fe-f1d8b741615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B9A09A0-73DA-4BCF-9ACD-95581B3E9268}">
  <ds:schemaRefs>
    <ds:schemaRef ds:uri="http://schemas.microsoft.com/office/2006/documentManagement/types"/>
    <ds:schemaRef ds:uri="http://purl.org/dc/elements/1.1/"/>
    <ds:schemaRef ds:uri="http://schemas.openxmlformats.org/package/2006/metadata/core-properties"/>
    <ds:schemaRef ds:uri="http://www.w3.org/XML/1998/namespace"/>
    <ds:schemaRef ds:uri="http://purl.org/dc/dcmitype/"/>
    <ds:schemaRef ds:uri="http://purl.org/dc/terms/"/>
    <ds:schemaRef ds:uri="fd0bb174-b009-4892-94fe-f1d8b7416155"/>
    <ds:schemaRef ds:uri="09c2ac83-841d-4745-baf7-7ddfa4511015"/>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71</TotalTime>
  <Words>1070</Words>
  <Application>Microsoft Office PowerPoint</Application>
  <PresentationFormat>Widescreen</PresentationFormat>
  <Paragraphs>98</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Poppins</vt:lpstr>
      <vt:lpstr>Poppins Black</vt:lpstr>
      <vt:lpstr>Poppins Light</vt:lpstr>
      <vt:lpstr>Poppins SemiBold</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Monica Li</dc:creator>
  <cp:lastModifiedBy>Philip Jones</cp:lastModifiedBy>
  <cp:revision>1</cp:revision>
  <dcterms:created xsi:type="dcterms:W3CDTF">2021-05-24T07:50:06Z</dcterms:created>
  <dcterms:modified xsi:type="dcterms:W3CDTF">2022-09-05T09:48:26Z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0x0101001881786C0022B946A388A0F3C9CF6C18</vt:lpwstr>
  </property>
</Properties>
</file>